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306" r:id="rId3"/>
    <p:sldId id="279" r:id="rId4"/>
    <p:sldId id="280" r:id="rId5"/>
    <p:sldId id="282" r:id="rId6"/>
    <p:sldId id="281" r:id="rId7"/>
    <p:sldId id="307" r:id="rId8"/>
    <p:sldId id="302" r:id="rId9"/>
    <p:sldId id="303" r:id="rId10"/>
    <p:sldId id="285" r:id="rId11"/>
    <p:sldId id="289" r:id="rId12"/>
    <p:sldId id="290" r:id="rId13"/>
    <p:sldId id="293" r:id="rId14"/>
    <p:sldId id="304" r:id="rId15"/>
    <p:sldId id="305" r:id="rId16"/>
    <p:sldId id="288" r:id="rId17"/>
    <p:sldId id="291" r:id="rId18"/>
    <p:sldId id="292" r:id="rId19"/>
    <p:sldId id="308" r:id="rId20"/>
    <p:sldId id="286" r:id="rId21"/>
    <p:sldId id="309" r:id="rId22"/>
    <p:sldId id="310" r:id="rId23"/>
    <p:sldId id="311" r:id="rId24"/>
    <p:sldId id="298" r:id="rId25"/>
    <p:sldId id="299" r:id="rId26"/>
    <p:sldId id="313" r:id="rId27"/>
    <p:sldId id="31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A5F"/>
    <a:srgbClr val="FF6A6F"/>
    <a:srgbClr val="FF040B"/>
    <a:srgbClr val="FF9C9F"/>
    <a:srgbClr val="EB5B70"/>
    <a:srgbClr val="FEB8BA"/>
    <a:srgbClr val="FBBFAA"/>
    <a:srgbClr val="FDA2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2587E3-B287-473C-8816-C630E3263FFF}" v="255" dt="2024-03-27T17:38:30.0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95036" autoAdjust="0"/>
  </p:normalViewPr>
  <p:slideViewPr>
    <p:cSldViewPr snapToGrid="0">
      <p:cViewPr>
        <p:scale>
          <a:sx n="82" d="100"/>
          <a:sy n="82" d="100"/>
        </p:scale>
        <p:origin x="1482" y="60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lie Hanlon" userId="1b5feb151a351e4e" providerId="LiveId" clId="{322587E3-B287-473C-8816-C630E3263FFF}"/>
    <pc:docChg chg="undo custSel addSld delSld modSld sldOrd modMainMaster">
      <pc:chgData name="Ollie Hanlon" userId="1b5feb151a351e4e" providerId="LiveId" clId="{322587E3-B287-473C-8816-C630E3263FFF}" dt="2024-03-28T09:03:22.490" v="10814" actId="20577"/>
      <pc:docMkLst>
        <pc:docMk/>
      </pc:docMkLst>
      <pc:sldChg chg="addSp modSp mod setBg modNotesTx">
        <pc:chgData name="Ollie Hanlon" userId="1b5feb151a351e4e" providerId="LiveId" clId="{322587E3-B287-473C-8816-C630E3263FFF}" dt="2024-03-27T15:41:55.810" v="3891" actId="20577"/>
        <pc:sldMkLst>
          <pc:docMk/>
          <pc:sldMk cId="1254364116" sldId="256"/>
        </pc:sldMkLst>
        <pc:spChg chg="mod">
          <ac:chgData name="Ollie Hanlon" userId="1b5feb151a351e4e" providerId="LiveId" clId="{322587E3-B287-473C-8816-C630E3263FFF}" dt="2024-03-27T09:50:29.906" v="320" actId="20577"/>
          <ac:spMkLst>
            <pc:docMk/>
            <pc:sldMk cId="1254364116" sldId="256"/>
            <ac:spMk id="2" creationId="{00000000-0000-0000-0000-000000000000}"/>
          </ac:spMkLst>
        </pc:spChg>
        <pc:spChg chg="mod">
          <ac:chgData name="Ollie Hanlon" userId="1b5feb151a351e4e" providerId="LiveId" clId="{322587E3-B287-473C-8816-C630E3263FFF}" dt="2024-03-27T09:50:28.012" v="318" actId="1076"/>
          <ac:spMkLst>
            <pc:docMk/>
            <pc:sldMk cId="1254364116" sldId="256"/>
            <ac:spMk id="3" creationId="{00000000-0000-0000-0000-000000000000}"/>
          </ac:spMkLst>
        </pc:spChg>
        <pc:spChg chg="add mod ord">
          <ac:chgData name="Ollie Hanlon" userId="1b5feb151a351e4e" providerId="LiveId" clId="{322587E3-B287-473C-8816-C630E3263FFF}" dt="2024-03-27T13:33:32.266" v="2491" actId="167"/>
          <ac:spMkLst>
            <pc:docMk/>
            <pc:sldMk cId="1254364116" sldId="256"/>
            <ac:spMk id="7" creationId="{5F714C2F-980B-FB3E-BC53-2E37AB5D5572}"/>
          </ac:spMkLst>
        </pc:spChg>
      </pc:sldChg>
      <pc:sldChg chg="del ord">
        <pc:chgData name="Ollie Hanlon" userId="1b5feb151a351e4e" providerId="LiveId" clId="{322587E3-B287-473C-8816-C630E3263FFF}" dt="2024-03-27T16:48:32.079" v="9463" actId="47"/>
        <pc:sldMkLst>
          <pc:docMk/>
          <pc:sldMk cId="1184594721" sldId="258"/>
        </pc:sldMkLst>
      </pc:sldChg>
      <pc:sldChg chg="del">
        <pc:chgData name="Ollie Hanlon" userId="1b5feb151a351e4e" providerId="LiveId" clId="{322587E3-B287-473C-8816-C630E3263FFF}" dt="2024-03-27T16:48:33.105" v="9465" actId="47"/>
        <pc:sldMkLst>
          <pc:docMk/>
          <pc:sldMk cId="120865477" sldId="261"/>
        </pc:sldMkLst>
      </pc:sldChg>
      <pc:sldChg chg="del">
        <pc:chgData name="Ollie Hanlon" userId="1b5feb151a351e4e" providerId="LiveId" clId="{322587E3-B287-473C-8816-C630E3263FFF}" dt="2024-03-27T16:48:37.713" v="9475" actId="47"/>
        <pc:sldMkLst>
          <pc:docMk/>
          <pc:sldMk cId="4168942201" sldId="262"/>
        </pc:sldMkLst>
      </pc:sldChg>
      <pc:sldChg chg="del">
        <pc:chgData name="Ollie Hanlon" userId="1b5feb151a351e4e" providerId="LiveId" clId="{322587E3-B287-473C-8816-C630E3263FFF}" dt="2024-03-27T16:48:38.013" v="9476" actId="47"/>
        <pc:sldMkLst>
          <pc:docMk/>
          <pc:sldMk cId="1891013859" sldId="263"/>
        </pc:sldMkLst>
      </pc:sldChg>
      <pc:sldChg chg="del">
        <pc:chgData name="Ollie Hanlon" userId="1b5feb151a351e4e" providerId="LiveId" clId="{322587E3-B287-473C-8816-C630E3263FFF}" dt="2024-03-27T16:48:33.445" v="9466" actId="47"/>
        <pc:sldMkLst>
          <pc:docMk/>
          <pc:sldMk cId="1709998192" sldId="266"/>
        </pc:sldMkLst>
      </pc:sldChg>
      <pc:sldChg chg="del">
        <pc:chgData name="Ollie Hanlon" userId="1b5feb151a351e4e" providerId="LiveId" clId="{322587E3-B287-473C-8816-C630E3263FFF}" dt="2024-03-27T16:48:34.116" v="9467" actId="47"/>
        <pc:sldMkLst>
          <pc:docMk/>
          <pc:sldMk cId="1692867321" sldId="267"/>
        </pc:sldMkLst>
      </pc:sldChg>
      <pc:sldChg chg="del">
        <pc:chgData name="Ollie Hanlon" userId="1b5feb151a351e4e" providerId="LiveId" clId="{322587E3-B287-473C-8816-C630E3263FFF}" dt="2024-03-27T16:48:34.571" v="9468" actId="47"/>
        <pc:sldMkLst>
          <pc:docMk/>
          <pc:sldMk cId="3355962037" sldId="268"/>
        </pc:sldMkLst>
      </pc:sldChg>
      <pc:sldChg chg="del">
        <pc:chgData name="Ollie Hanlon" userId="1b5feb151a351e4e" providerId="LiveId" clId="{322587E3-B287-473C-8816-C630E3263FFF}" dt="2024-03-27T16:48:34.956" v="9469" actId="47"/>
        <pc:sldMkLst>
          <pc:docMk/>
          <pc:sldMk cId="3571211731" sldId="269"/>
        </pc:sldMkLst>
      </pc:sldChg>
      <pc:sldChg chg="del">
        <pc:chgData name="Ollie Hanlon" userId="1b5feb151a351e4e" providerId="LiveId" clId="{322587E3-B287-473C-8816-C630E3263FFF}" dt="2024-03-27T16:48:36.413" v="9472" actId="47"/>
        <pc:sldMkLst>
          <pc:docMk/>
          <pc:sldMk cId="920955971" sldId="270"/>
        </pc:sldMkLst>
      </pc:sldChg>
      <pc:sldChg chg="del">
        <pc:chgData name="Ollie Hanlon" userId="1b5feb151a351e4e" providerId="LiveId" clId="{322587E3-B287-473C-8816-C630E3263FFF}" dt="2024-03-27T16:48:36.077" v="9471" actId="47"/>
        <pc:sldMkLst>
          <pc:docMk/>
          <pc:sldMk cId="2535397498" sldId="271"/>
        </pc:sldMkLst>
      </pc:sldChg>
      <pc:sldChg chg="del">
        <pc:chgData name="Ollie Hanlon" userId="1b5feb151a351e4e" providerId="LiveId" clId="{322587E3-B287-473C-8816-C630E3263FFF}" dt="2024-03-27T16:48:28.729" v="9462" actId="47"/>
        <pc:sldMkLst>
          <pc:docMk/>
          <pc:sldMk cId="1191227059" sldId="273"/>
        </pc:sldMkLst>
      </pc:sldChg>
      <pc:sldChg chg="del">
        <pc:chgData name="Ollie Hanlon" userId="1b5feb151a351e4e" providerId="LiveId" clId="{322587E3-B287-473C-8816-C630E3263FFF}" dt="2024-03-27T16:48:32.642" v="9464" actId="47"/>
        <pc:sldMkLst>
          <pc:docMk/>
          <pc:sldMk cId="3930125386" sldId="274"/>
        </pc:sldMkLst>
      </pc:sldChg>
      <pc:sldChg chg="del setBg">
        <pc:chgData name="Ollie Hanlon" userId="1b5feb151a351e4e" providerId="LiveId" clId="{322587E3-B287-473C-8816-C630E3263FFF}" dt="2024-03-27T16:48:36.955" v="9473" actId="47"/>
        <pc:sldMkLst>
          <pc:docMk/>
          <pc:sldMk cId="2610524827" sldId="275"/>
        </pc:sldMkLst>
      </pc:sldChg>
      <pc:sldChg chg="del">
        <pc:chgData name="Ollie Hanlon" userId="1b5feb151a351e4e" providerId="LiveId" clId="{322587E3-B287-473C-8816-C630E3263FFF}" dt="2024-03-27T16:48:37.288" v="9474" actId="47"/>
        <pc:sldMkLst>
          <pc:docMk/>
          <pc:sldMk cId="220484481" sldId="276"/>
        </pc:sldMkLst>
      </pc:sldChg>
      <pc:sldChg chg="del">
        <pc:chgData name="Ollie Hanlon" userId="1b5feb151a351e4e" providerId="LiveId" clId="{322587E3-B287-473C-8816-C630E3263FFF}" dt="2024-03-27T16:48:38.555" v="9477" actId="47"/>
        <pc:sldMkLst>
          <pc:docMk/>
          <pc:sldMk cId="2993284028" sldId="277"/>
        </pc:sldMkLst>
      </pc:sldChg>
      <pc:sldChg chg="del">
        <pc:chgData name="Ollie Hanlon" userId="1b5feb151a351e4e" providerId="LiveId" clId="{322587E3-B287-473C-8816-C630E3263FFF}" dt="2024-03-27T16:48:38.956" v="9478" actId="47"/>
        <pc:sldMkLst>
          <pc:docMk/>
          <pc:sldMk cId="373409548" sldId="278"/>
        </pc:sldMkLst>
      </pc:sldChg>
      <pc:sldChg chg="addSp delSp modSp mod modNotesTx">
        <pc:chgData name="Ollie Hanlon" userId="1b5feb151a351e4e" providerId="LiveId" clId="{322587E3-B287-473C-8816-C630E3263FFF}" dt="2024-03-27T16:09:30.100" v="7018" actId="20577"/>
        <pc:sldMkLst>
          <pc:docMk/>
          <pc:sldMk cId="2492441309" sldId="279"/>
        </pc:sldMkLst>
        <pc:spChg chg="mod">
          <ac:chgData name="Ollie Hanlon" userId="1b5feb151a351e4e" providerId="LiveId" clId="{322587E3-B287-473C-8816-C630E3263FFF}" dt="2024-03-27T10:16:17.178" v="626" actId="1076"/>
          <ac:spMkLst>
            <pc:docMk/>
            <pc:sldMk cId="2492441309" sldId="279"/>
            <ac:spMk id="2" creationId="{65C4FA0A-F58C-EF20-5DEE-5AF7AEE900F8}"/>
          </ac:spMkLst>
        </pc:spChg>
        <pc:spChg chg="mod">
          <ac:chgData name="Ollie Hanlon" userId="1b5feb151a351e4e" providerId="LiveId" clId="{322587E3-B287-473C-8816-C630E3263FFF}" dt="2024-03-27T15:43:06.060" v="4133" actId="20577"/>
          <ac:spMkLst>
            <pc:docMk/>
            <pc:sldMk cId="2492441309" sldId="279"/>
            <ac:spMk id="24" creationId="{545DE004-1C64-B609-A5A1-A142BB5B0EFC}"/>
          </ac:spMkLst>
        </pc:spChg>
        <pc:spChg chg="mod">
          <ac:chgData name="Ollie Hanlon" userId="1b5feb151a351e4e" providerId="LiveId" clId="{322587E3-B287-473C-8816-C630E3263FFF}" dt="2024-03-27T13:19:51.691" v="2179" actId="1076"/>
          <ac:spMkLst>
            <pc:docMk/>
            <pc:sldMk cId="2492441309" sldId="279"/>
            <ac:spMk id="25" creationId="{034AA8B9-7554-37A2-C6EC-583F3F895E6E}"/>
          </ac:spMkLst>
        </pc:spChg>
        <pc:spChg chg="add del">
          <ac:chgData name="Ollie Hanlon" userId="1b5feb151a351e4e" providerId="LiveId" clId="{322587E3-B287-473C-8816-C630E3263FFF}" dt="2024-03-27T09:54:26.967" v="401" actId="22"/>
          <ac:spMkLst>
            <pc:docMk/>
            <pc:sldMk cId="2492441309" sldId="279"/>
            <ac:spMk id="27" creationId="{7302D309-90E3-FD52-959F-F82D4C07930F}"/>
          </ac:spMkLst>
        </pc:spChg>
        <pc:spChg chg="add del mod ord">
          <ac:chgData name="Ollie Hanlon" userId="1b5feb151a351e4e" providerId="LiveId" clId="{322587E3-B287-473C-8816-C630E3263FFF}" dt="2024-03-27T10:16:10.435" v="623" actId="478"/>
          <ac:spMkLst>
            <pc:docMk/>
            <pc:sldMk cId="2492441309" sldId="279"/>
            <ac:spMk id="28" creationId="{0C9DA7A7-B8C6-D26B-EDD2-E6327BF68B58}"/>
          </ac:spMkLst>
        </pc:spChg>
        <pc:spChg chg="add mod ord">
          <ac:chgData name="Ollie Hanlon" userId="1b5feb151a351e4e" providerId="LiveId" clId="{322587E3-B287-473C-8816-C630E3263FFF}" dt="2024-03-27T13:33:39.754" v="2493" actId="167"/>
          <ac:spMkLst>
            <pc:docMk/>
            <pc:sldMk cId="2492441309" sldId="279"/>
            <ac:spMk id="30" creationId="{23765675-3C19-3782-BAA7-D0F1008D97A4}"/>
          </ac:spMkLst>
        </pc:spChg>
        <pc:picChg chg="mod">
          <ac:chgData name="Ollie Hanlon" userId="1b5feb151a351e4e" providerId="LiveId" clId="{322587E3-B287-473C-8816-C630E3263FFF}" dt="2024-03-27T10:16:15.573" v="625" actId="1582"/>
          <ac:picMkLst>
            <pc:docMk/>
            <pc:sldMk cId="2492441309" sldId="279"/>
            <ac:picMk id="19" creationId="{3100442C-5203-6CB3-234C-F5B7F9BA12AB}"/>
          </ac:picMkLst>
        </pc:picChg>
        <pc:picChg chg="add mod">
          <ac:chgData name="Ollie Hanlon" userId="1b5feb151a351e4e" providerId="LiveId" clId="{322587E3-B287-473C-8816-C630E3263FFF}" dt="2024-03-27T10:00:14.730" v="461" actId="1076"/>
          <ac:picMkLst>
            <pc:docMk/>
            <pc:sldMk cId="2492441309" sldId="279"/>
            <ac:picMk id="29" creationId="{F4625D11-0C5F-07F1-CDF6-DF251A1F9FE0}"/>
          </ac:picMkLst>
        </pc:picChg>
      </pc:sldChg>
      <pc:sldChg chg="addSp delSp modSp mod modNotesTx">
        <pc:chgData name="Ollie Hanlon" userId="1b5feb151a351e4e" providerId="LiveId" clId="{322587E3-B287-473C-8816-C630E3263FFF}" dt="2024-03-27T15:45:11.101" v="4464" actId="20577"/>
        <pc:sldMkLst>
          <pc:docMk/>
          <pc:sldMk cId="840806180" sldId="280"/>
        </pc:sldMkLst>
        <pc:spChg chg="del">
          <ac:chgData name="Ollie Hanlon" userId="1b5feb151a351e4e" providerId="LiveId" clId="{322587E3-B287-473C-8816-C630E3263FFF}" dt="2024-03-27T09:57:49.773" v="417" actId="478"/>
          <ac:spMkLst>
            <pc:docMk/>
            <pc:sldMk cId="840806180" sldId="280"/>
            <ac:spMk id="2" creationId="{20A1A179-CC74-E2BB-2B56-E98B99723175}"/>
          </ac:spMkLst>
        </pc:spChg>
        <pc:spChg chg="del mod">
          <ac:chgData name="Ollie Hanlon" userId="1b5feb151a351e4e" providerId="LiveId" clId="{322587E3-B287-473C-8816-C630E3263FFF}" dt="2024-03-27T10:15:42.627" v="613" actId="478"/>
          <ac:spMkLst>
            <pc:docMk/>
            <pc:sldMk cId="840806180" sldId="280"/>
            <ac:spMk id="10" creationId="{F3383907-F2F1-360C-3D2A-6298175CCEBB}"/>
          </ac:spMkLst>
        </pc:spChg>
        <pc:spChg chg="del mod">
          <ac:chgData name="Ollie Hanlon" userId="1b5feb151a351e4e" providerId="LiveId" clId="{322587E3-B287-473C-8816-C630E3263FFF}" dt="2024-03-27T10:15:43.438" v="614" actId="478"/>
          <ac:spMkLst>
            <pc:docMk/>
            <pc:sldMk cId="840806180" sldId="280"/>
            <ac:spMk id="11" creationId="{6F617F12-D462-1A3D-B519-61B8C1DC7555}"/>
          </ac:spMkLst>
        </pc:spChg>
        <pc:spChg chg="add mod">
          <ac:chgData name="Ollie Hanlon" userId="1b5feb151a351e4e" providerId="LiveId" clId="{322587E3-B287-473C-8816-C630E3263FFF}" dt="2024-03-27T10:27:37.998" v="798" actId="1076"/>
          <ac:spMkLst>
            <pc:docMk/>
            <pc:sldMk cId="840806180" sldId="280"/>
            <ac:spMk id="13" creationId="{0DB17074-53A1-A17E-FAE9-3F13C18B9EAF}"/>
          </ac:spMkLst>
        </pc:spChg>
        <pc:spChg chg="add mod ord">
          <ac:chgData name="Ollie Hanlon" userId="1b5feb151a351e4e" providerId="LiveId" clId="{322587E3-B287-473C-8816-C630E3263FFF}" dt="2024-03-27T13:33:47.740" v="2495" actId="167"/>
          <ac:spMkLst>
            <pc:docMk/>
            <pc:sldMk cId="840806180" sldId="280"/>
            <ac:spMk id="14" creationId="{A6D3CD66-5FA1-8358-8F47-2B38ADE86A97}"/>
          </ac:spMkLst>
        </pc:spChg>
        <pc:picChg chg="mod">
          <ac:chgData name="Ollie Hanlon" userId="1b5feb151a351e4e" providerId="LiveId" clId="{322587E3-B287-473C-8816-C630E3263FFF}" dt="2024-03-27T10:27:35.068" v="797" actId="1036"/>
          <ac:picMkLst>
            <pc:docMk/>
            <pc:sldMk cId="840806180" sldId="280"/>
            <ac:picMk id="7" creationId="{39CBDC8B-F2EF-DE98-F570-13F85AA14829}"/>
          </ac:picMkLst>
        </pc:picChg>
        <pc:picChg chg="mod">
          <ac:chgData name="Ollie Hanlon" userId="1b5feb151a351e4e" providerId="LiveId" clId="{322587E3-B287-473C-8816-C630E3263FFF}" dt="2024-03-27T10:27:31.733" v="784" actId="1036"/>
          <ac:picMkLst>
            <pc:docMk/>
            <pc:sldMk cId="840806180" sldId="280"/>
            <ac:picMk id="9" creationId="{6CC643DB-ABD7-EA13-0FB8-1309F3A63EF2}"/>
          </ac:picMkLst>
        </pc:picChg>
        <pc:picChg chg="add mod">
          <ac:chgData name="Ollie Hanlon" userId="1b5feb151a351e4e" providerId="LiveId" clId="{322587E3-B287-473C-8816-C630E3263FFF}" dt="2024-03-27T10:00:21.055" v="463" actId="1076"/>
          <ac:picMkLst>
            <pc:docMk/>
            <pc:sldMk cId="840806180" sldId="280"/>
            <ac:picMk id="12" creationId="{12063C84-1E90-359A-B73B-DAA4476A36EA}"/>
          </ac:picMkLst>
        </pc:picChg>
      </pc:sldChg>
      <pc:sldChg chg="addSp delSp modSp mod modNotesTx">
        <pc:chgData name="Ollie Hanlon" userId="1b5feb151a351e4e" providerId="LiveId" clId="{322587E3-B287-473C-8816-C630E3263FFF}" dt="2024-03-27T15:46:24.395" v="4717" actId="20577"/>
        <pc:sldMkLst>
          <pc:docMk/>
          <pc:sldMk cId="785410811" sldId="281"/>
        </pc:sldMkLst>
        <pc:spChg chg="del">
          <ac:chgData name="Ollie Hanlon" userId="1b5feb151a351e4e" providerId="LiveId" clId="{322587E3-B287-473C-8816-C630E3263FFF}" dt="2024-03-27T09:58:31.849" v="420" actId="478"/>
          <ac:spMkLst>
            <pc:docMk/>
            <pc:sldMk cId="785410811" sldId="281"/>
            <ac:spMk id="2" creationId="{23D899C1-A50F-607D-57F0-1FCE4B25B15E}"/>
          </ac:spMkLst>
        </pc:spChg>
        <pc:spChg chg="add del mod ord">
          <ac:chgData name="Ollie Hanlon" userId="1b5feb151a351e4e" providerId="LiveId" clId="{322587E3-B287-473C-8816-C630E3263FFF}" dt="2024-03-27T10:15:17.560" v="606" actId="478"/>
          <ac:spMkLst>
            <pc:docMk/>
            <pc:sldMk cId="785410811" sldId="281"/>
            <ac:spMk id="11" creationId="{1718D5E8-73B2-EBDB-1FF8-AB5EAFED5CA6}"/>
          </ac:spMkLst>
        </pc:spChg>
        <pc:spChg chg="add del mod ord">
          <ac:chgData name="Ollie Hanlon" userId="1b5feb151a351e4e" providerId="LiveId" clId="{322587E3-B287-473C-8816-C630E3263FFF}" dt="2024-03-27T10:15:28.324" v="608" actId="478"/>
          <ac:spMkLst>
            <pc:docMk/>
            <pc:sldMk cId="785410811" sldId="281"/>
            <ac:spMk id="12" creationId="{AFDA8A0D-28E3-90DE-3495-7560C289B674}"/>
          </ac:spMkLst>
        </pc:spChg>
        <pc:spChg chg="add mod">
          <ac:chgData name="Ollie Hanlon" userId="1b5feb151a351e4e" providerId="LiveId" clId="{322587E3-B287-473C-8816-C630E3263FFF}" dt="2024-03-27T10:28:35.333" v="812" actId="1076"/>
          <ac:spMkLst>
            <pc:docMk/>
            <pc:sldMk cId="785410811" sldId="281"/>
            <ac:spMk id="13" creationId="{AD53A237-B5C2-301C-4D52-90CCA9B06143}"/>
          </ac:spMkLst>
        </pc:spChg>
        <pc:spChg chg="add mod ord">
          <ac:chgData name="Ollie Hanlon" userId="1b5feb151a351e4e" providerId="LiveId" clId="{322587E3-B287-473C-8816-C630E3263FFF}" dt="2024-03-27T13:33:58.635" v="2499" actId="167"/>
          <ac:spMkLst>
            <pc:docMk/>
            <pc:sldMk cId="785410811" sldId="281"/>
            <ac:spMk id="14" creationId="{45B36A1E-0F0A-919C-F2AC-0DA5DDAD1A38}"/>
          </ac:spMkLst>
        </pc:spChg>
        <pc:picChg chg="mod">
          <ac:chgData name="Ollie Hanlon" userId="1b5feb151a351e4e" providerId="LiveId" clId="{322587E3-B287-473C-8816-C630E3263FFF}" dt="2024-03-27T10:28:14.315" v="806" actId="1076"/>
          <ac:picMkLst>
            <pc:docMk/>
            <pc:sldMk cId="785410811" sldId="281"/>
            <ac:picMk id="7" creationId="{CBCCEDDF-C324-BBF5-10CB-D8D29EE7E042}"/>
          </ac:picMkLst>
        </pc:picChg>
        <pc:picChg chg="mod">
          <ac:chgData name="Ollie Hanlon" userId="1b5feb151a351e4e" providerId="LiveId" clId="{322587E3-B287-473C-8816-C630E3263FFF}" dt="2024-03-27T10:28:32.114" v="810" actId="1076"/>
          <ac:picMkLst>
            <pc:docMk/>
            <pc:sldMk cId="785410811" sldId="281"/>
            <ac:picMk id="9" creationId="{5361C9AC-D7F5-C4EC-31F5-D0EE929BD791}"/>
          </ac:picMkLst>
        </pc:picChg>
        <pc:picChg chg="add mod">
          <ac:chgData name="Ollie Hanlon" userId="1b5feb151a351e4e" providerId="LiveId" clId="{322587E3-B287-473C-8816-C630E3263FFF}" dt="2024-03-27T10:00:34.482" v="467" actId="1076"/>
          <ac:picMkLst>
            <pc:docMk/>
            <pc:sldMk cId="785410811" sldId="281"/>
            <ac:picMk id="10" creationId="{0BF59A72-F3AA-BBAF-1B61-581081575711}"/>
          </ac:picMkLst>
        </pc:picChg>
      </pc:sldChg>
      <pc:sldChg chg="addSp delSp modSp mod">
        <pc:chgData name="Ollie Hanlon" userId="1b5feb151a351e4e" providerId="LiveId" clId="{322587E3-B287-473C-8816-C630E3263FFF}" dt="2024-03-27T13:33:53.525" v="2497" actId="167"/>
        <pc:sldMkLst>
          <pc:docMk/>
          <pc:sldMk cId="167927136" sldId="282"/>
        </pc:sldMkLst>
        <pc:spChg chg="del">
          <ac:chgData name="Ollie Hanlon" userId="1b5feb151a351e4e" providerId="LiveId" clId="{322587E3-B287-473C-8816-C630E3263FFF}" dt="2024-03-27T09:58:28.122" v="419" actId="478"/>
          <ac:spMkLst>
            <pc:docMk/>
            <pc:sldMk cId="167927136" sldId="282"/>
            <ac:spMk id="2" creationId="{202E979F-7E8F-D36E-B252-EB83A78650DA}"/>
          </ac:spMkLst>
        </pc:spChg>
        <pc:spChg chg="add del mod ord">
          <ac:chgData name="Ollie Hanlon" userId="1b5feb151a351e4e" providerId="LiveId" clId="{322587E3-B287-473C-8816-C630E3263FFF}" dt="2024-03-27T10:15:40.446" v="612" actId="478"/>
          <ac:spMkLst>
            <pc:docMk/>
            <pc:sldMk cId="167927136" sldId="282"/>
            <ac:spMk id="15" creationId="{E472AF56-3C0B-7343-E0CF-B7B48605CAEC}"/>
          </ac:spMkLst>
        </pc:spChg>
        <pc:spChg chg="add del mod ord">
          <ac:chgData name="Ollie Hanlon" userId="1b5feb151a351e4e" providerId="LiveId" clId="{322587E3-B287-473C-8816-C630E3263FFF}" dt="2024-03-27T10:15:39.919" v="611" actId="478"/>
          <ac:spMkLst>
            <pc:docMk/>
            <pc:sldMk cId="167927136" sldId="282"/>
            <ac:spMk id="16" creationId="{CF4BA92D-7181-6019-9A1C-552720144035}"/>
          </ac:spMkLst>
        </pc:spChg>
        <pc:spChg chg="add mod">
          <ac:chgData name="Ollie Hanlon" userId="1b5feb151a351e4e" providerId="LiveId" clId="{322587E3-B287-473C-8816-C630E3263FFF}" dt="2024-03-27T10:28:26.493" v="809" actId="1076"/>
          <ac:spMkLst>
            <pc:docMk/>
            <pc:sldMk cId="167927136" sldId="282"/>
            <ac:spMk id="17" creationId="{18EA247F-8650-82EE-65C6-B3D6CBEDA10C}"/>
          </ac:spMkLst>
        </pc:spChg>
        <pc:spChg chg="add mod ord">
          <ac:chgData name="Ollie Hanlon" userId="1b5feb151a351e4e" providerId="LiveId" clId="{322587E3-B287-473C-8816-C630E3263FFF}" dt="2024-03-27T13:33:53.525" v="2497" actId="167"/>
          <ac:spMkLst>
            <pc:docMk/>
            <pc:sldMk cId="167927136" sldId="282"/>
            <ac:spMk id="18" creationId="{00FDFF8B-7DA2-1473-D936-B9C337EC24A5}"/>
          </ac:spMkLst>
        </pc:spChg>
        <pc:picChg chg="mod">
          <ac:chgData name="Ollie Hanlon" userId="1b5feb151a351e4e" providerId="LiveId" clId="{322587E3-B287-473C-8816-C630E3263FFF}" dt="2024-03-27T10:28:18.632" v="807" actId="14100"/>
          <ac:picMkLst>
            <pc:docMk/>
            <pc:sldMk cId="167927136" sldId="282"/>
            <ac:picMk id="11" creationId="{0AFCB9C2-7214-AFCA-A932-2090D71CF7B1}"/>
          </ac:picMkLst>
        </pc:picChg>
        <pc:picChg chg="mod">
          <ac:chgData name="Ollie Hanlon" userId="1b5feb151a351e4e" providerId="LiveId" clId="{322587E3-B287-473C-8816-C630E3263FFF}" dt="2024-03-27T10:28:21.647" v="808" actId="14100"/>
          <ac:picMkLst>
            <pc:docMk/>
            <pc:sldMk cId="167927136" sldId="282"/>
            <ac:picMk id="13" creationId="{0CD5FFBE-6A0D-1758-F4FD-6E0AEB215B8C}"/>
          </ac:picMkLst>
        </pc:picChg>
        <pc:picChg chg="add mod">
          <ac:chgData name="Ollie Hanlon" userId="1b5feb151a351e4e" providerId="LiveId" clId="{322587E3-B287-473C-8816-C630E3263FFF}" dt="2024-03-27T10:09:46.025" v="537" actId="1076"/>
          <ac:picMkLst>
            <pc:docMk/>
            <pc:sldMk cId="167927136" sldId="282"/>
            <ac:picMk id="14" creationId="{E666E132-0612-4B40-EF79-48CA5252DF5D}"/>
          </ac:picMkLst>
        </pc:picChg>
      </pc:sldChg>
      <pc:sldChg chg="del ord setBg">
        <pc:chgData name="Ollie Hanlon" userId="1b5feb151a351e4e" providerId="LiveId" clId="{322587E3-B287-473C-8816-C630E3263FFF}" dt="2024-03-27T16:48:35.293" v="9470" actId="47"/>
        <pc:sldMkLst>
          <pc:docMk/>
          <pc:sldMk cId="2035712544" sldId="283"/>
        </pc:sldMkLst>
      </pc:sldChg>
      <pc:sldChg chg="addSp delSp modSp del mod">
        <pc:chgData name="Ollie Hanlon" userId="1b5feb151a351e4e" providerId="LiveId" clId="{322587E3-B287-473C-8816-C630E3263FFF}" dt="2024-03-27T10:25:17.986" v="724" actId="47"/>
        <pc:sldMkLst>
          <pc:docMk/>
          <pc:sldMk cId="1045584594" sldId="284"/>
        </pc:sldMkLst>
        <pc:spChg chg="add mod">
          <ac:chgData name="Ollie Hanlon" userId="1b5feb151a351e4e" providerId="LiveId" clId="{322587E3-B287-473C-8816-C630E3263FFF}" dt="2024-03-27T10:18:22.157" v="644"/>
          <ac:spMkLst>
            <pc:docMk/>
            <pc:sldMk cId="1045584594" sldId="284"/>
            <ac:spMk id="3" creationId="{8B15684E-9F04-356E-A687-042FA0341C16}"/>
          </ac:spMkLst>
        </pc:spChg>
        <pc:spChg chg="mod">
          <ac:chgData name="Ollie Hanlon" userId="1b5feb151a351e4e" providerId="LiveId" clId="{322587E3-B287-473C-8816-C630E3263FFF}" dt="2024-03-27T10:17:30.214" v="643" actId="1076"/>
          <ac:spMkLst>
            <pc:docMk/>
            <pc:sldMk cId="1045584594" sldId="284"/>
            <ac:spMk id="36" creationId="{7303798A-A597-EFAC-66B4-99E9249D583C}"/>
          </ac:spMkLst>
        </pc:spChg>
        <pc:spChg chg="mod">
          <ac:chgData name="Ollie Hanlon" userId="1b5feb151a351e4e" providerId="LiveId" clId="{322587E3-B287-473C-8816-C630E3263FFF}" dt="2024-03-27T10:21:04.910" v="673" actId="1076"/>
          <ac:spMkLst>
            <pc:docMk/>
            <pc:sldMk cId="1045584594" sldId="284"/>
            <ac:spMk id="43" creationId="{2E02F682-241E-97C4-3494-91CAEED4F39C}"/>
          </ac:spMkLst>
        </pc:spChg>
        <pc:picChg chg="add del mod">
          <ac:chgData name="Ollie Hanlon" userId="1b5feb151a351e4e" providerId="LiveId" clId="{322587E3-B287-473C-8816-C630E3263FFF}" dt="2024-03-27T10:00:08.837" v="459" actId="21"/>
          <ac:picMkLst>
            <pc:docMk/>
            <pc:sldMk cId="1045584594" sldId="284"/>
            <ac:picMk id="2" creationId="{F4625D11-0C5F-07F1-CDF6-DF251A1F9FE0}"/>
          </ac:picMkLst>
        </pc:picChg>
        <pc:picChg chg="add mod ord modCrop">
          <ac:chgData name="Ollie Hanlon" userId="1b5feb151a351e4e" providerId="LiveId" clId="{322587E3-B287-473C-8816-C630E3263FFF}" dt="2024-03-27T10:20:55.767" v="671" actId="14100"/>
          <ac:picMkLst>
            <pc:docMk/>
            <pc:sldMk cId="1045584594" sldId="284"/>
            <ac:picMk id="8" creationId="{4D901908-0910-B14E-72DB-164F1256C7F0}"/>
          </ac:picMkLst>
        </pc:picChg>
      </pc:sldChg>
      <pc:sldChg chg="addSp modSp mod ord modNotesTx">
        <pc:chgData name="Ollie Hanlon" userId="1b5feb151a351e4e" providerId="LiveId" clId="{322587E3-B287-473C-8816-C630E3263FFF}" dt="2024-03-27T15:58:52.425" v="5727" actId="20577"/>
        <pc:sldMkLst>
          <pc:docMk/>
          <pc:sldMk cId="940084876" sldId="285"/>
        </pc:sldMkLst>
        <pc:spChg chg="mod">
          <ac:chgData name="Ollie Hanlon" userId="1b5feb151a351e4e" providerId="LiveId" clId="{322587E3-B287-473C-8816-C630E3263FFF}" dt="2024-03-27T13:20:20.228" v="2181" actId="1076"/>
          <ac:spMkLst>
            <pc:docMk/>
            <pc:sldMk cId="940084876" sldId="285"/>
            <ac:spMk id="36" creationId="{D467A1B9-44E6-1252-475C-8B7A47043478}"/>
          </ac:spMkLst>
        </pc:spChg>
        <pc:picChg chg="add mod ord">
          <ac:chgData name="Ollie Hanlon" userId="1b5feb151a351e4e" providerId="LiveId" clId="{322587E3-B287-473C-8816-C630E3263FFF}" dt="2024-03-27T10:21:21.320" v="677" actId="167"/>
          <ac:picMkLst>
            <pc:docMk/>
            <pc:sldMk cId="940084876" sldId="285"/>
            <ac:picMk id="2" creationId="{F301A58E-1FBD-29C7-5B00-6805ECDE671A}"/>
          </ac:picMkLst>
        </pc:picChg>
      </pc:sldChg>
      <pc:sldChg chg="addSp modSp mod modNotesTx">
        <pc:chgData name="Ollie Hanlon" userId="1b5feb151a351e4e" providerId="LiveId" clId="{322587E3-B287-473C-8816-C630E3263FFF}" dt="2024-03-27T16:42:56.306" v="8954" actId="20577"/>
        <pc:sldMkLst>
          <pc:docMk/>
          <pc:sldMk cId="570253210" sldId="286"/>
        </pc:sldMkLst>
        <pc:spChg chg="mod">
          <ac:chgData name="Ollie Hanlon" userId="1b5feb151a351e4e" providerId="LiveId" clId="{322587E3-B287-473C-8816-C630E3263FFF}" dt="2024-03-27T10:22:00.678" v="690" actId="1076"/>
          <ac:spMkLst>
            <pc:docMk/>
            <pc:sldMk cId="570253210" sldId="286"/>
            <ac:spMk id="36" creationId="{98E115BD-D50D-F5ED-BF35-773EAB0FDE49}"/>
          </ac:spMkLst>
        </pc:spChg>
        <pc:spChg chg="mod">
          <ac:chgData name="Ollie Hanlon" userId="1b5feb151a351e4e" providerId="LiveId" clId="{322587E3-B287-473C-8816-C630E3263FFF}" dt="2024-03-27T10:21:56.901" v="689" actId="1076"/>
          <ac:spMkLst>
            <pc:docMk/>
            <pc:sldMk cId="570253210" sldId="286"/>
            <ac:spMk id="43" creationId="{D7B06273-A265-CE57-7B06-3E18DB3F8246}"/>
          </ac:spMkLst>
        </pc:spChg>
        <pc:picChg chg="add mod ord">
          <ac:chgData name="Ollie Hanlon" userId="1b5feb151a351e4e" providerId="LiveId" clId="{322587E3-B287-473C-8816-C630E3263FFF}" dt="2024-03-27T10:21:53.944" v="687" actId="167"/>
          <ac:picMkLst>
            <pc:docMk/>
            <pc:sldMk cId="570253210" sldId="286"/>
            <ac:picMk id="2" creationId="{E02F81DA-37D3-E415-BC79-FB27062CE84F}"/>
          </ac:picMkLst>
        </pc:picChg>
      </pc:sldChg>
      <pc:sldChg chg="addSp modSp del mod">
        <pc:chgData name="Ollie Hanlon" userId="1b5feb151a351e4e" providerId="LiveId" clId="{322587E3-B287-473C-8816-C630E3263FFF}" dt="2024-03-27T15:33:45.069" v="3714" actId="47"/>
        <pc:sldMkLst>
          <pc:docMk/>
          <pc:sldMk cId="1874344739" sldId="287"/>
        </pc:sldMkLst>
        <pc:spChg chg="mod">
          <ac:chgData name="Ollie Hanlon" userId="1b5feb151a351e4e" providerId="LiveId" clId="{322587E3-B287-473C-8816-C630E3263FFF}" dt="2024-03-27T10:21:45.624" v="684" actId="1076"/>
          <ac:spMkLst>
            <pc:docMk/>
            <pc:sldMk cId="1874344739" sldId="287"/>
            <ac:spMk id="36" creationId="{B1C97862-9056-A2B5-86AA-9378F63D669D}"/>
          </ac:spMkLst>
        </pc:spChg>
        <pc:picChg chg="add mod ord">
          <ac:chgData name="Ollie Hanlon" userId="1b5feb151a351e4e" providerId="LiveId" clId="{322587E3-B287-473C-8816-C630E3263FFF}" dt="2024-03-27T10:21:41.729" v="683" actId="167"/>
          <ac:picMkLst>
            <pc:docMk/>
            <pc:sldMk cId="1874344739" sldId="287"/>
            <ac:picMk id="2" creationId="{8EB7D336-07DE-3BE9-3AC0-C53C5CFFE2F6}"/>
          </ac:picMkLst>
        </pc:picChg>
      </pc:sldChg>
      <pc:sldChg chg="addSp modSp mod modNotesTx">
        <pc:chgData name="Ollie Hanlon" userId="1b5feb151a351e4e" providerId="LiveId" clId="{322587E3-B287-473C-8816-C630E3263FFF}" dt="2024-03-27T16:30:38.870" v="7982" actId="20577"/>
        <pc:sldMkLst>
          <pc:docMk/>
          <pc:sldMk cId="2846655791" sldId="288"/>
        </pc:sldMkLst>
        <pc:spChg chg="mod">
          <ac:chgData name="Ollie Hanlon" userId="1b5feb151a351e4e" providerId="LiveId" clId="{322587E3-B287-473C-8816-C630E3263FFF}" dt="2024-03-27T10:21:49.613" v="685" actId="1076"/>
          <ac:spMkLst>
            <pc:docMk/>
            <pc:sldMk cId="2846655791" sldId="288"/>
            <ac:spMk id="36" creationId="{82A1E5CF-36B6-818A-7A9F-2653E882B51E}"/>
          </ac:spMkLst>
        </pc:spChg>
        <pc:picChg chg="add mod ord">
          <ac:chgData name="Ollie Hanlon" userId="1b5feb151a351e4e" providerId="LiveId" clId="{322587E3-B287-473C-8816-C630E3263FFF}" dt="2024-03-27T10:21:32.715" v="681" actId="167"/>
          <ac:picMkLst>
            <pc:docMk/>
            <pc:sldMk cId="2846655791" sldId="288"/>
            <ac:picMk id="2" creationId="{4BB8F5B7-C160-A856-D795-FD8A8026BF65}"/>
          </ac:picMkLst>
        </pc:picChg>
      </pc:sldChg>
      <pc:sldChg chg="addSp delSp modSp mod modNotesTx">
        <pc:chgData name="Ollie Hanlon" userId="1b5feb151a351e4e" providerId="LiveId" clId="{322587E3-B287-473C-8816-C630E3263FFF}" dt="2024-03-27T16:15:46.874" v="7351" actId="20577"/>
        <pc:sldMkLst>
          <pc:docMk/>
          <pc:sldMk cId="1140510764" sldId="289"/>
        </pc:sldMkLst>
        <pc:spChg chg="mod">
          <ac:chgData name="Ollie Hanlon" userId="1b5feb151a351e4e" providerId="LiveId" clId="{322587E3-B287-473C-8816-C630E3263FFF}" dt="2024-03-27T10:17:13.272" v="640" actId="1076"/>
          <ac:spMkLst>
            <pc:docMk/>
            <pc:sldMk cId="1140510764" sldId="289"/>
            <ac:spMk id="8" creationId="{6EF13B1C-EBA2-55B0-473F-E375E0A8EB18}"/>
          </ac:spMkLst>
        </pc:spChg>
        <pc:spChg chg="add mod">
          <ac:chgData name="Ollie Hanlon" userId="1b5feb151a351e4e" providerId="LiveId" clId="{322587E3-B287-473C-8816-C630E3263FFF}" dt="2024-03-27T11:20:31.968" v="1569" actId="1076"/>
          <ac:spMkLst>
            <pc:docMk/>
            <pc:sldMk cId="1140510764" sldId="289"/>
            <ac:spMk id="12" creationId="{560E30AC-6499-8A6C-B35B-B59B9DD63837}"/>
          </ac:spMkLst>
        </pc:spChg>
        <pc:spChg chg="add mod">
          <ac:chgData name="Ollie Hanlon" userId="1b5feb151a351e4e" providerId="LiveId" clId="{322587E3-B287-473C-8816-C630E3263FFF}" dt="2024-03-27T11:17:55.220" v="1388"/>
          <ac:spMkLst>
            <pc:docMk/>
            <pc:sldMk cId="1140510764" sldId="289"/>
            <ac:spMk id="13" creationId="{DA058705-568F-AF6E-A917-A7129CC7214A}"/>
          </ac:spMkLst>
        </pc:spChg>
        <pc:spChg chg="add mod">
          <ac:chgData name="Ollie Hanlon" userId="1b5feb151a351e4e" providerId="LiveId" clId="{322587E3-B287-473C-8816-C630E3263FFF}" dt="2024-03-27T11:20:29.313" v="1568" actId="1076"/>
          <ac:spMkLst>
            <pc:docMk/>
            <pc:sldMk cId="1140510764" sldId="289"/>
            <ac:spMk id="14" creationId="{08C5ED01-C3C3-1B05-92DA-B5589EC844BE}"/>
          </ac:spMkLst>
        </pc:spChg>
        <pc:spChg chg="add del mod">
          <ac:chgData name="Ollie Hanlon" userId="1b5feb151a351e4e" providerId="LiveId" clId="{322587E3-B287-473C-8816-C630E3263FFF}" dt="2024-03-27T11:20:21.188" v="1567" actId="478"/>
          <ac:spMkLst>
            <pc:docMk/>
            <pc:sldMk cId="1140510764" sldId="289"/>
            <ac:spMk id="15" creationId="{8C820C7A-E454-A396-794F-566E9719F051}"/>
          </ac:spMkLst>
        </pc:spChg>
        <pc:spChg chg="add mod ord">
          <ac:chgData name="Ollie Hanlon" userId="1b5feb151a351e4e" providerId="LiveId" clId="{322587E3-B287-473C-8816-C630E3263FFF}" dt="2024-03-27T13:33:05.466" v="2485" actId="207"/>
          <ac:spMkLst>
            <pc:docMk/>
            <pc:sldMk cId="1140510764" sldId="289"/>
            <ac:spMk id="16" creationId="{40741E34-33A3-14C1-322F-977D4EE7121D}"/>
          </ac:spMkLst>
        </pc:spChg>
        <pc:picChg chg="mod">
          <ac:chgData name="Ollie Hanlon" userId="1b5feb151a351e4e" providerId="LiveId" clId="{322587E3-B287-473C-8816-C630E3263FFF}" dt="2024-03-27T11:17:14.294" v="1300" actId="1076"/>
          <ac:picMkLst>
            <pc:docMk/>
            <pc:sldMk cId="1140510764" sldId="289"/>
            <ac:picMk id="10" creationId="{948B4EE8-9B68-E97E-BA0A-0B6776BB4211}"/>
          </ac:picMkLst>
        </pc:picChg>
        <pc:picChg chg="add mod">
          <ac:chgData name="Ollie Hanlon" userId="1b5feb151a351e4e" providerId="LiveId" clId="{322587E3-B287-473C-8816-C630E3263FFF}" dt="2024-03-27T10:17:10.278" v="639" actId="1076"/>
          <ac:picMkLst>
            <pc:docMk/>
            <pc:sldMk cId="1140510764" sldId="289"/>
            <ac:picMk id="11" creationId="{00B24BB9-527D-5E37-4E47-DD784CAD75CD}"/>
          </ac:picMkLst>
        </pc:picChg>
      </pc:sldChg>
      <pc:sldChg chg="addSp delSp modSp mod modNotesTx">
        <pc:chgData name="Ollie Hanlon" userId="1b5feb151a351e4e" providerId="LiveId" clId="{322587E3-B287-473C-8816-C630E3263FFF}" dt="2024-03-27T16:01:58.916" v="6316" actId="20577"/>
        <pc:sldMkLst>
          <pc:docMk/>
          <pc:sldMk cId="396014144" sldId="290"/>
        </pc:sldMkLst>
        <pc:spChg chg="mod">
          <ac:chgData name="Ollie Hanlon" userId="1b5feb151a351e4e" providerId="LiveId" clId="{322587E3-B287-473C-8816-C630E3263FFF}" dt="2024-03-27T11:17:09.600" v="1298" actId="1076"/>
          <ac:spMkLst>
            <pc:docMk/>
            <pc:sldMk cId="396014144" sldId="290"/>
            <ac:spMk id="8" creationId="{0F81A5F9-6EB8-37B5-AD49-F9CFC9B7F1E6}"/>
          </ac:spMkLst>
        </pc:spChg>
        <pc:spChg chg="add del mod">
          <ac:chgData name="Ollie Hanlon" userId="1b5feb151a351e4e" providerId="LiveId" clId="{322587E3-B287-473C-8816-C630E3263FFF}" dt="2024-03-27T10:14:52.723" v="603" actId="478"/>
          <ac:spMkLst>
            <pc:docMk/>
            <pc:sldMk cId="396014144" sldId="290"/>
            <ac:spMk id="12" creationId="{8D94AD5A-516F-C522-BD3E-FD890691E2BF}"/>
          </ac:spMkLst>
        </pc:spChg>
        <pc:spChg chg="add mod">
          <ac:chgData name="Ollie Hanlon" userId="1b5feb151a351e4e" providerId="LiveId" clId="{322587E3-B287-473C-8816-C630E3263FFF}" dt="2024-03-27T11:21:20.152" v="1621" actId="1076"/>
          <ac:spMkLst>
            <pc:docMk/>
            <pc:sldMk cId="396014144" sldId="290"/>
            <ac:spMk id="13" creationId="{DCAF2C21-A856-040E-139C-E08B30805897}"/>
          </ac:spMkLst>
        </pc:spChg>
        <pc:spChg chg="add mod ord">
          <ac:chgData name="Ollie Hanlon" userId="1b5feb151a351e4e" providerId="LiveId" clId="{322587E3-B287-473C-8816-C630E3263FFF}" dt="2024-03-27T13:33:14.220" v="2487" actId="167"/>
          <ac:spMkLst>
            <pc:docMk/>
            <pc:sldMk cId="396014144" sldId="290"/>
            <ac:spMk id="14" creationId="{488B0557-A00C-D1EC-12C0-84077383B2B5}"/>
          </ac:spMkLst>
        </pc:spChg>
        <pc:picChg chg="mod modCrop">
          <ac:chgData name="Ollie Hanlon" userId="1b5feb151a351e4e" providerId="LiveId" clId="{322587E3-B287-473C-8816-C630E3263FFF}" dt="2024-03-27T11:17:07.536" v="1297" actId="1076"/>
          <ac:picMkLst>
            <pc:docMk/>
            <pc:sldMk cId="396014144" sldId="290"/>
            <ac:picMk id="10" creationId="{473B9795-E11B-74C0-B084-7222C34C7346}"/>
          </ac:picMkLst>
        </pc:picChg>
        <pc:picChg chg="add mod">
          <ac:chgData name="Ollie Hanlon" userId="1b5feb151a351e4e" providerId="LiveId" clId="{322587E3-B287-473C-8816-C630E3263FFF}" dt="2024-03-27T10:17:07.942" v="638" actId="1076"/>
          <ac:picMkLst>
            <pc:docMk/>
            <pc:sldMk cId="396014144" sldId="290"/>
            <ac:picMk id="11" creationId="{E51F2FB1-E8C4-A2DE-9995-2EFF70D56BD9}"/>
          </ac:picMkLst>
        </pc:picChg>
      </pc:sldChg>
      <pc:sldChg chg="addSp delSp modSp new mod modNotesTx">
        <pc:chgData name="Ollie Hanlon" userId="1b5feb151a351e4e" providerId="LiveId" clId="{322587E3-B287-473C-8816-C630E3263FFF}" dt="2024-03-27T16:33:14.740" v="8157" actId="313"/>
        <pc:sldMkLst>
          <pc:docMk/>
          <pc:sldMk cId="3512089734" sldId="291"/>
        </pc:sldMkLst>
        <pc:spChg chg="add del">
          <ac:chgData name="Ollie Hanlon" userId="1b5feb151a351e4e" providerId="LiveId" clId="{322587E3-B287-473C-8816-C630E3263FFF}" dt="2024-03-26T16:45:26.302" v="218" actId="478"/>
          <ac:spMkLst>
            <pc:docMk/>
            <pc:sldMk cId="3512089734" sldId="291"/>
            <ac:spMk id="2" creationId="{077A4445-9826-1FD1-61B1-28FB362FADEA}"/>
          </ac:spMkLst>
        </pc:spChg>
        <pc:spChg chg="del">
          <ac:chgData name="Ollie Hanlon" userId="1b5feb151a351e4e" providerId="LiveId" clId="{322587E3-B287-473C-8816-C630E3263FFF}" dt="2024-03-26T16:45:29.157" v="220" actId="478"/>
          <ac:spMkLst>
            <pc:docMk/>
            <pc:sldMk cId="3512089734" sldId="291"/>
            <ac:spMk id="3" creationId="{01BEDDF1-D070-A9EF-07E0-9337B8E3F8EF}"/>
          </ac:spMkLst>
        </pc:spChg>
        <pc:spChg chg="del">
          <ac:chgData name="Ollie Hanlon" userId="1b5feb151a351e4e" providerId="LiveId" clId="{322587E3-B287-473C-8816-C630E3263FFF}" dt="2024-03-26T16:45:27.861" v="219" actId="478"/>
          <ac:spMkLst>
            <pc:docMk/>
            <pc:sldMk cId="3512089734" sldId="291"/>
            <ac:spMk id="4" creationId="{3110F173-D7D2-474D-0D71-347593838666}"/>
          </ac:spMkLst>
        </pc:spChg>
        <pc:spChg chg="del">
          <ac:chgData name="Ollie Hanlon" userId="1b5feb151a351e4e" providerId="LiveId" clId="{322587E3-B287-473C-8816-C630E3263FFF}" dt="2024-03-26T16:45:21.985" v="217" actId="478"/>
          <ac:spMkLst>
            <pc:docMk/>
            <pc:sldMk cId="3512089734" sldId="291"/>
            <ac:spMk id="5" creationId="{BEDD884B-8C50-CDE3-F023-5BB65AD57845}"/>
          </ac:spMkLst>
        </pc:spChg>
        <pc:spChg chg="del">
          <ac:chgData name="Ollie Hanlon" userId="1b5feb151a351e4e" providerId="LiveId" clId="{322587E3-B287-473C-8816-C630E3263FFF}" dt="2024-03-27T16:28:10.001" v="7695" actId="478"/>
          <ac:spMkLst>
            <pc:docMk/>
            <pc:sldMk cId="3512089734" sldId="291"/>
            <ac:spMk id="6" creationId="{DEECDB44-05B4-CCF3-A288-1E78EB56A621}"/>
          </ac:spMkLst>
        </pc:spChg>
        <pc:spChg chg="mod">
          <ac:chgData name="Ollie Hanlon" userId="1b5feb151a351e4e" providerId="LiveId" clId="{322587E3-B287-473C-8816-C630E3263FFF}" dt="2024-03-26T16:41:16.321" v="49" actId="20577"/>
          <ac:spMkLst>
            <pc:docMk/>
            <pc:sldMk cId="3512089734" sldId="291"/>
            <ac:spMk id="8" creationId="{7D80FD81-AF24-11C5-8AE1-A618D689BA0C}"/>
          </ac:spMkLst>
        </pc:spChg>
        <pc:spChg chg="add mod">
          <ac:chgData name="Ollie Hanlon" userId="1b5feb151a351e4e" providerId="LiveId" clId="{322587E3-B287-473C-8816-C630E3263FFF}" dt="2024-03-27T16:28:06.753" v="7694" actId="1076"/>
          <ac:spMkLst>
            <pc:docMk/>
            <pc:sldMk cId="3512089734" sldId="291"/>
            <ac:spMk id="12" creationId="{E2E2E9E3-4776-E8E3-EC3A-B6C9477B5246}"/>
          </ac:spMkLst>
        </pc:spChg>
        <pc:spChg chg="add mod ord">
          <ac:chgData name="Ollie Hanlon" userId="1b5feb151a351e4e" providerId="LiveId" clId="{322587E3-B287-473C-8816-C630E3263FFF}" dt="2024-03-27T13:34:31.845" v="2508" actId="167"/>
          <ac:spMkLst>
            <pc:docMk/>
            <pc:sldMk cId="3512089734" sldId="291"/>
            <ac:spMk id="14" creationId="{2A94646E-EAC6-8361-7C41-6FCEB1E2A299}"/>
          </ac:spMkLst>
        </pc:spChg>
        <pc:picChg chg="add mod">
          <ac:chgData name="Ollie Hanlon" userId="1b5feb151a351e4e" providerId="LiveId" clId="{322587E3-B287-473C-8816-C630E3263FFF}" dt="2024-03-26T16:37:11.702" v="3" actId="931"/>
          <ac:picMkLst>
            <pc:docMk/>
            <pc:sldMk cId="3512089734" sldId="291"/>
            <ac:picMk id="10" creationId="{BDE618A0-8CD4-9717-3607-9B158D2BD839}"/>
          </ac:picMkLst>
        </pc:picChg>
        <pc:picChg chg="add mod">
          <ac:chgData name="Ollie Hanlon" userId="1b5feb151a351e4e" providerId="LiveId" clId="{322587E3-B287-473C-8816-C630E3263FFF}" dt="2024-03-27T11:28:22.399" v="1638" actId="1076"/>
          <ac:picMkLst>
            <pc:docMk/>
            <pc:sldMk cId="3512089734" sldId="291"/>
            <ac:picMk id="13" creationId="{1CC4997B-B188-2F1C-D00F-9C9601280285}"/>
          </ac:picMkLst>
        </pc:picChg>
      </pc:sldChg>
      <pc:sldChg chg="addSp delSp modSp new mod modNotesTx">
        <pc:chgData name="Ollie Hanlon" userId="1b5feb151a351e4e" providerId="LiveId" clId="{322587E3-B287-473C-8816-C630E3263FFF}" dt="2024-03-27T16:37:38.628" v="8507" actId="20577"/>
        <pc:sldMkLst>
          <pc:docMk/>
          <pc:sldMk cId="1057611622" sldId="292"/>
        </pc:sldMkLst>
        <pc:spChg chg="del">
          <ac:chgData name="Ollie Hanlon" userId="1b5feb151a351e4e" providerId="LiveId" clId="{322587E3-B287-473C-8816-C630E3263FFF}" dt="2024-03-26T16:40:12.607" v="4" actId="931"/>
          <ac:spMkLst>
            <pc:docMk/>
            <pc:sldMk cId="1057611622" sldId="292"/>
            <ac:spMk id="2" creationId="{768F8399-D990-F18F-4AEE-B0D9B168D427}"/>
          </ac:spMkLst>
        </pc:spChg>
        <pc:spChg chg="del">
          <ac:chgData name="Ollie Hanlon" userId="1b5feb151a351e4e" providerId="LiveId" clId="{322587E3-B287-473C-8816-C630E3263FFF}" dt="2024-03-26T16:40:41.120" v="15" actId="478"/>
          <ac:spMkLst>
            <pc:docMk/>
            <pc:sldMk cId="1057611622" sldId="292"/>
            <ac:spMk id="3" creationId="{E9545FBD-2873-0790-BF3A-86ADDAC0C96C}"/>
          </ac:spMkLst>
        </pc:spChg>
        <pc:spChg chg="del">
          <ac:chgData name="Ollie Hanlon" userId="1b5feb151a351e4e" providerId="LiveId" clId="{322587E3-B287-473C-8816-C630E3263FFF}" dt="2024-03-26T16:40:37.764" v="14" actId="478"/>
          <ac:spMkLst>
            <pc:docMk/>
            <pc:sldMk cId="1057611622" sldId="292"/>
            <ac:spMk id="4" creationId="{7F1807F2-1C4A-8527-3331-8632033298AD}"/>
          </ac:spMkLst>
        </pc:spChg>
        <pc:spChg chg="del">
          <ac:chgData name="Ollie Hanlon" userId="1b5feb151a351e4e" providerId="LiveId" clId="{322587E3-B287-473C-8816-C630E3263FFF}" dt="2024-03-26T16:40:36.591" v="13" actId="478"/>
          <ac:spMkLst>
            <pc:docMk/>
            <pc:sldMk cId="1057611622" sldId="292"/>
            <ac:spMk id="5" creationId="{B28B3740-DFB5-EC8D-80EB-AA771E102D6D}"/>
          </ac:spMkLst>
        </pc:spChg>
        <pc:spChg chg="del">
          <ac:chgData name="Ollie Hanlon" userId="1b5feb151a351e4e" providerId="LiveId" clId="{322587E3-B287-473C-8816-C630E3263FFF}" dt="2024-03-26T16:40:48.149" v="17" actId="478"/>
          <ac:spMkLst>
            <pc:docMk/>
            <pc:sldMk cId="1057611622" sldId="292"/>
            <ac:spMk id="6" creationId="{D6A663B0-0641-B831-A84A-B5E4770A821B}"/>
          </ac:spMkLst>
        </pc:spChg>
        <pc:spChg chg="mod">
          <ac:chgData name="Ollie Hanlon" userId="1b5feb151a351e4e" providerId="LiveId" clId="{322587E3-B287-473C-8816-C630E3263FFF}" dt="2024-03-27T13:21:51.923" v="2201" actId="20577"/>
          <ac:spMkLst>
            <pc:docMk/>
            <pc:sldMk cId="1057611622" sldId="292"/>
            <ac:spMk id="8" creationId="{A36A25E1-F049-CE82-EE45-F4BEE3703A28}"/>
          </ac:spMkLst>
        </pc:spChg>
        <pc:spChg chg="add del mod ord">
          <ac:chgData name="Ollie Hanlon" userId="1b5feb151a351e4e" providerId="LiveId" clId="{322587E3-B287-473C-8816-C630E3263FFF}" dt="2024-03-27T10:16:45.129" v="631" actId="478"/>
          <ac:spMkLst>
            <pc:docMk/>
            <pc:sldMk cId="1057611622" sldId="292"/>
            <ac:spMk id="11" creationId="{22E0ED52-3890-671E-6FB6-53139484BF8E}"/>
          </ac:spMkLst>
        </pc:spChg>
        <pc:spChg chg="add mod ord">
          <ac:chgData name="Ollie Hanlon" userId="1b5feb151a351e4e" providerId="LiveId" clId="{322587E3-B287-473C-8816-C630E3263FFF}" dt="2024-03-27T13:34:38.252" v="2510" actId="167"/>
          <ac:spMkLst>
            <pc:docMk/>
            <pc:sldMk cId="1057611622" sldId="292"/>
            <ac:spMk id="13" creationId="{9CC58DEB-811C-6FB7-F169-66BD8A40ABFC}"/>
          </ac:spMkLst>
        </pc:spChg>
        <pc:picChg chg="add mod modCrop">
          <ac:chgData name="Ollie Hanlon" userId="1b5feb151a351e4e" providerId="LiveId" clId="{322587E3-B287-473C-8816-C630E3263FFF}" dt="2024-03-27T11:28:00.459" v="1633" actId="14100"/>
          <ac:picMkLst>
            <pc:docMk/>
            <pc:sldMk cId="1057611622" sldId="292"/>
            <ac:picMk id="10" creationId="{CC32F509-90AC-ABBA-597C-F40CF383758E}"/>
          </ac:picMkLst>
        </pc:picChg>
        <pc:picChg chg="add mod">
          <ac:chgData name="Ollie Hanlon" userId="1b5feb151a351e4e" providerId="LiveId" clId="{322587E3-B287-473C-8816-C630E3263FFF}" dt="2024-03-27T11:28:25.895" v="1640" actId="1076"/>
          <ac:picMkLst>
            <pc:docMk/>
            <pc:sldMk cId="1057611622" sldId="292"/>
            <ac:picMk id="12" creationId="{7AB3FCA8-D27F-958B-60B1-F5856FFDD963}"/>
          </ac:picMkLst>
        </pc:picChg>
      </pc:sldChg>
      <pc:sldChg chg="addSp modSp add mod ord modNotesTx">
        <pc:chgData name="Ollie Hanlon" userId="1b5feb151a351e4e" providerId="LiveId" clId="{322587E3-B287-473C-8816-C630E3263FFF}" dt="2024-03-27T17:18:08.084" v="10093" actId="20577"/>
        <pc:sldMkLst>
          <pc:docMk/>
          <pc:sldMk cId="2425311734" sldId="293"/>
        </pc:sldMkLst>
        <pc:spChg chg="add mod">
          <ac:chgData name="Ollie Hanlon" userId="1b5feb151a351e4e" providerId="LiveId" clId="{322587E3-B287-473C-8816-C630E3263FFF}" dt="2024-03-27T14:42:24.400" v="3147" actId="1076"/>
          <ac:spMkLst>
            <pc:docMk/>
            <pc:sldMk cId="2425311734" sldId="293"/>
            <ac:spMk id="3" creationId="{EDA2E6F7-7A58-D5A6-9390-8961DA45C894}"/>
          </ac:spMkLst>
        </pc:spChg>
        <pc:spChg chg="mod">
          <ac:chgData name="Ollie Hanlon" userId="1b5feb151a351e4e" providerId="LiveId" clId="{322587E3-B287-473C-8816-C630E3263FFF}" dt="2024-03-27T17:18:08.084" v="10093" actId="20577"/>
          <ac:spMkLst>
            <pc:docMk/>
            <pc:sldMk cId="2425311734" sldId="293"/>
            <ac:spMk id="36" creationId="{81F6105A-13EA-BB72-8A56-40772511D9C1}"/>
          </ac:spMkLst>
        </pc:spChg>
        <pc:spChg chg="mod">
          <ac:chgData name="Ollie Hanlon" userId="1b5feb151a351e4e" providerId="LiveId" clId="{322587E3-B287-473C-8816-C630E3263FFF}" dt="2024-03-27T10:01:22.816" v="481" actId="1076"/>
          <ac:spMkLst>
            <pc:docMk/>
            <pc:sldMk cId="2425311734" sldId="293"/>
            <ac:spMk id="43" creationId="{DB45E4FD-7F60-8BCB-769E-299D8BA41955}"/>
          </ac:spMkLst>
        </pc:spChg>
        <pc:picChg chg="add mod ord">
          <ac:chgData name="Ollie Hanlon" userId="1b5feb151a351e4e" providerId="LiveId" clId="{322587E3-B287-473C-8816-C630E3263FFF}" dt="2024-03-27T10:21:27.676" v="679" actId="167"/>
          <ac:picMkLst>
            <pc:docMk/>
            <pc:sldMk cId="2425311734" sldId="293"/>
            <ac:picMk id="2" creationId="{6CE213D2-788C-80A3-47C5-42545C0939FB}"/>
          </ac:picMkLst>
        </pc:picChg>
      </pc:sldChg>
      <pc:sldChg chg="modSp add del mod ord">
        <pc:chgData name="Ollie Hanlon" userId="1b5feb151a351e4e" providerId="LiveId" clId="{322587E3-B287-473C-8816-C630E3263FFF}" dt="2024-03-27T10:01:05.752" v="475" actId="47"/>
        <pc:sldMkLst>
          <pc:docMk/>
          <pc:sldMk cId="883037138" sldId="294"/>
        </pc:sldMkLst>
        <pc:spChg chg="mod">
          <ac:chgData name="Ollie Hanlon" userId="1b5feb151a351e4e" providerId="LiveId" clId="{322587E3-B287-473C-8816-C630E3263FFF}" dt="2024-03-26T16:42:50.336" v="134" actId="20577"/>
          <ac:spMkLst>
            <pc:docMk/>
            <pc:sldMk cId="883037138" sldId="294"/>
            <ac:spMk id="8" creationId="{BFD01833-ECFA-7840-77BE-C0DD2DFFFB6B}"/>
          </ac:spMkLst>
        </pc:spChg>
      </pc:sldChg>
      <pc:sldChg chg="modSp new del mod">
        <pc:chgData name="Ollie Hanlon" userId="1b5feb151a351e4e" providerId="LiveId" clId="{322587E3-B287-473C-8816-C630E3263FFF}" dt="2024-03-27T10:01:15.018" v="477" actId="47"/>
        <pc:sldMkLst>
          <pc:docMk/>
          <pc:sldMk cId="301066508" sldId="295"/>
        </pc:sldMkLst>
        <pc:spChg chg="mod">
          <ac:chgData name="Ollie Hanlon" userId="1b5feb151a351e4e" providerId="LiveId" clId="{322587E3-B287-473C-8816-C630E3263FFF}" dt="2024-03-26T16:43:05.560" v="153" actId="20577"/>
          <ac:spMkLst>
            <pc:docMk/>
            <pc:sldMk cId="301066508" sldId="295"/>
            <ac:spMk id="8" creationId="{5281CBDD-3181-DA1A-A507-DE5E8C8C5960}"/>
          </ac:spMkLst>
        </pc:spChg>
      </pc:sldChg>
      <pc:sldChg chg="delSp new del mod">
        <pc:chgData name="Ollie Hanlon" userId="1b5feb151a351e4e" providerId="LiveId" clId="{322587E3-B287-473C-8816-C630E3263FFF}" dt="2024-03-27T14:19:02.003" v="2620" actId="47"/>
        <pc:sldMkLst>
          <pc:docMk/>
          <pc:sldMk cId="3618560576" sldId="296"/>
        </pc:sldMkLst>
        <pc:spChg chg="del">
          <ac:chgData name="Ollie Hanlon" userId="1b5feb151a351e4e" providerId="LiveId" clId="{322587E3-B287-473C-8816-C630E3263FFF}" dt="2024-03-27T13:18:02.314" v="2140" actId="478"/>
          <ac:spMkLst>
            <pc:docMk/>
            <pc:sldMk cId="3618560576" sldId="296"/>
            <ac:spMk id="2" creationId="{2D7D0703-E7F3-8D3B-5A93-1DF65219CAA4}"/>
          </ac:spMkLst>
        </pc:spChg>
        <pc:spChg chg="del">
          <ac:chgData name="Ollie Hanlon" userId="1b5feb151a351e4e" providerId="LiveId" clId="{322587E3-B287-473C-8816-C630E3263FFF}" dt="2024-03-27T13:18:05.484" v="2143" actId="478"/>
          <ac:spMkLst>
            <pc:docMk/>
            <pc:sldMk cId="3618560576" sldId="296"/>
            <ac:spMk id="3" creationId="{008041FE-5324-6E6D-FF57-C89D9077C8BD}"/>
          </ac:spMkLst>
        </pc:spChg>
        <pc:spChg chg="del">
          <ac:chgData name="Ollie Hanlon" userId="1b5feb151a351e4e" providerId="LiveId" clId="{322587E3-B287-473C-8816-C630E3263FFF}" dt="2024-03-27T13:18:04.456" v="2142" actId="478"/>
          <ac:spMkLst>
            <pc:docMk/>
            <pc:sldMk cId="3618560576" sldId="296"/>
            <ac:spMk id="4" creationId="{C43DE35C-C4DB-651C-9BCE-74AAE00022EC}"/>
          </ac:spMkLst>
        </pc:spChg>
        <pc:spChg chg="del">
          <ac:chgData name="Ollie Hanlon" userId="1b5feb151a351e4e" providerId="LiveId" clId="{322587E3-B287-473C-8816-C630E3263FFF}" dt="2024-03-27T13:18:03.454" v="2141" actId="478"/>
          <ac:spMkLst>
            <pc:docMk/>
            <pc:sldMk cId="3618560576" sldId="296"/>
            <ac:spMk id="5" creationId="{3B615A86-1D59-E5CD-17D2-97868D36C6CE}"/>
          </ac:spMkLst>
        </pc:spChg>
      </pc:sldChg>
      <pc:sldChg chg="addSp delSp modSp new del mod">
        <pc:chgData name="Ollie Hanlon" userId="1b5feb151a351e4e" providerId="LiveId" clId="{322587E3-B287-473C-8816-C630E3263FFF}" dt="2024-03-27T14:19:31.707" v="2631" actId="47"/>
        <pc:sldMkLst>
          <pc:docMk/>
          <pc:sldMk cId="777345767" sldId="297"/>
        </pc:sldMkLst>
        <pc:spChg chg="del">
          <ac:chgData name="Ollie Hanlon" userId="1b5feb151a351e4e" providerId="LiveId" clId="{322587E3-B287-473C-8816-C630E3263FFF}" dt="2024-03-27T14:16:52.998" v="2516" actId="931"/>
          <ac:spMkLst>
            <pc:docMk/>
            <pc:sldMk cId="777345767" sldId="297"/>
            <ac:spMk id="2" creationId="{110BF5A7-D577-7478-C33D-0D205F356D2C}"/>
          </ac:spMkLst>
        </pc:spChg>
        <pc:spChg chg="del">
          <ac:chgData name="Ollie Hanlon" userId="1b5feb151a351e4e" providerId="LiveId" clId="{322587E3-B287-473C-8816-C630E3263FFF}" dt="2024-03-27T14:17:22.729" v="2527" actId="478"/>
          <ac:spMkLst>
            <pc:docMk/>
            <pc:sldMk cId="777345767" sldId="297"/>
            <ac:spMk id="3" creationId="{36D10E3D-8D85-F234-05D5-95E28BF7CD81}"/>
          </ac:spMkLst>
        </pc:spChg>
        <pc:spChg chg="del">
          <ac:chgData name="Ollie Hanlon" userId="1b5feb151a351e4e" providerId="LiveId" clId="{322587E3-B287-473C-8816-C630E3263FFF}" dt="2024-03-27T14:17:19.126" v="2525" actId="478"/>
          <ac:spMkLst>
            <pc:docMk/>
            <pc:sldMk cId="777345767" sldId="297"/>
            <ac:spMk id="4" creationId="{C29E168C-C9A7-B1EC-A154-5DB904A5C67F}"/>
          </ac:spMkLst>
        </pc:spChg>
        <pc:spChg chg="del">
          <ac:chgData name="Ollie Hanlon" userId="1b5feb151a351e4e" providerId="LiveId" clId="{322587E3-B287-473C-8816-C630E3263FFF}" dt="2024-03-27T14:17:59.207" v="2535" actId="478"/>
          <ac:spMkLst>
            <pc:docMk/>
            <pc:sldMk cId="777345767" sldId="297"/>
            <ac:spMk id="5" creationId="{C4FF8F1A-51D0-D95F-CFC1-E5BA5341C6CF}"/>
          </ac:spMkLst>
        </pc:spChg>
        <pc:spChg chg="del">
          <ac:chgData name="Ollie Hanlon" userId="1b5feb151a351e4e" providerId="LiveId" clId="{322587E3-B287-473C-8816-C630E3263FFF}" dt="2024-03-27T14:17:21.861" v="2526" actId="478"/>
          <ac:spMkLst>
            <pc:docMk/>
            <pc:sldMk cId="777345767" sldId="297"/>
            <ac:spMk id="6" creationId="{F5BDE5AE-614B-EE11-F765-DE93F5AD1373}"/>
          </ac:spMkLst>
        </pc:spChg>
        <pc:spChg chg="del mod">
          <ac:chgData name="Ollie Hanlon" userId="1b5feb151a351e4e" providerId="LiveId" clId="{322587E3-B287-473C-8816-C630E3263FFF}" dt="2024-03-27T14:19:29.791" v="2630" actId="21"/>
          <ac:spMkLst>
            <pc:docMk/>
            <pc:sldMk cId="777345767" sldId="297"/>
            <ac:spMk id="8" creationId="{ED4A1F0E-D519-9441-74BB-C7661571E8B6}"/>
          </ac:spMkLst>
        </pc:spChg>
        <pc:spChg chg="add del mod">
          <ac:chgData name="Ollie Hanlon" userId="1b5feb151a351e4e" providerId="LiveId" clId="{322587E3-B287-473C-8816-C630E3263FFF}" dt="2024-03-27T14:19:27.950" v="2629" actId="478"/>
          <ac:spMkLst>
            <pc:docMk/>
            <pc:sldMk cId="777345767" sldId="297"/>
            <ac:spMk id="12" creationId="{BF36EA34-C74B-8BBE-CFCF-2AE132805203}"/>
          </ac:spMkLst>
        </pc:spChg>
        <pc:spChg chg="add mod">
          <ac:chgData name="Ollie Hanlon" userId="1b5feb151a351e4e" providerId="LiveId" clId="{322587E3-B287-473C-8816-C630E3263FFF}" dt="2024-03-27T14:19:29.791" v="2630" actId="21"/>
          <ac:spMkLst>
            <pc:docMk/>
            <pc:sldMk cId="777345767" sldId="297"/>
            <ac:spMk id="14" creationId="{696D8E8A-AD06-A827-8DD7-B7CC1B9A3A2E}"/>
          </ac:spMkLst>
        </pc:spChg>
        <pc:picChg chg="add del mod modCrop">
          <ac:chgData name="Ollie Hanlon" userId="1b5feb151a351e4e" providerId="LiveId" clId="{322587E3-B287-473C-8816-C630E3263FFF}" dt="2024-03-27T14:19:04.010" v="2621" actId="21"/>
          <ac:picMkLst>
            <pc:docMk/>
            <pc:sldMk cId="777345767" sldId="297"/>
            <ac:picMk id="10" creationId="{5C34C39C-0273-6A69-4464-A287561D0748}"/>
          </ac:picMkLst>
        </pc:picChg>
      </pc:sldChg>
      <pc:sldChg chg="addSp modSp add mod ord">
        <pc:chgData name="Ollie Hanlon" userId="1b5feb151a351e4e" providerId="LiveId" clId="{322587E3-B287-473C-8816-C630E3263FFF}" dt="2024-03-27T16:47:54.556" v="9458" actId="1076"/>
        <pc:sldMkLst>
          <pc:docMk/>
          <pc:sldMk cId="1445387602" sldId="298"/>
        </pc:sldMkLst>
        <pc:spChg chg="mod">
          <ac:chgData name="Ollie Hanlon" userId="1b5feb151a351e4e" providerId="LiveId" clId="{322587E3-B287-473C-8816-C630E3263FFF}" dt="2024-03-27T16:47:54.556" v="9458" actId="1076"/>
          <ac:spMkLst>
            <pc:docMk/>
            <pc:sldMk cId="1445387602" sldId="298"/>
            <ac:spMk id="36" creationId="{077294A8-E38E-C7D9-5371-7A51FE946E64}"/>
          </ac:spMkLst>
        </pc:spChg>
        <pc:picChg chg="add mod ord">
          <ac:chgData name="Ollie Hanlon" userId="1b5feb151a351e4e" providerId="LiveId" clId="{322587E3-B287-473C-8816-C630E3263FFF}" dt="2024-03-27T10:22:06.459" v="692" actId="167"/>
          <ac:picMkLst>
            <pc:docMk/>
            <pc:sldMk cId="1445387602" sldId="298"/>
            <ac:picMk id="2" creationId="{FE036814-5678-D5D1-EB4D-C49DA610511C}"/>
          </ac:picMkLst>
        </pc:picChg>
      </pc:sldChg>
      <pc:sldChg chg="addSp modSp add mod ord modNotesTx">
        <pc:chgData name="Ollie Hanlon" userId="1b5feb151a351e4e" providerId="LiveId" clId="{322587E3-B287-473C-8816-C630E3263FFF}" dt="2024-03-27T17:03:53.734" v="10092" actId="20577"/>
        <pc:sldMkLst>
          <pc:docMk/>
          <pc:sldMk cId="1802660009" sldId="299"/>
        </pc:sldMkLst>
        <pc:spChg chg="mod">
          <ac:chgData name="Ollie Hanlon" userId="1b5feb151a351e4e" providerId="LiveId" clId="{322587E3-B287-473C-8816-C630E3263FFF}" dt="2024-03-27T16:47:20.041" v="9449" actId="1076"/>
          <ac:spMkLst>
            <pc:docMk/>
            <pc:sldMk cId="1802660009" sldId="299"/>
            <ac:spMk id="36" creationId="{42083912-3E3B-C43D-92F7-D0448B07AC0A}"/>
          </ac:spMkLst>
        </pc:spChg>
        <pc:picChg chg="add mod ord">
          <ac:chgData name="Ollie Hanlon" userId="1b5feb151a351e4e" providerId="LiveId" clId="{322587E3-B287-473C-8816-C630E3263FFF}" dt="2024-03-27T10:22:17.473" v="695" actId="167"/>
          <ac:picMkLst>
            <pc:docMk/>
            <pc:sldMk cId="1802660009" sldId="299"/>
            <ac:picMk id="2" creationId="{A8AFA6CF-A23F-1930-4B82-732F6E137AAC}"/>
          </ac:picMkLst>
        </pc:picChg>
      </pc:sldChg>
      <pc:sldChg chg="addSp delSp modSp new add del mod ord">
        <pc:chgData name="Ollie Hanlon" userId="1b5feb151a351e4e" providerId="LiveId" clId="{322587E3-B287-473C-8816-C630E3263FFF}" dt="2024-03-27T17:36:40.892" v="10181" actId="47"/>
        <pc:sldMkLst>
          <pc:docMk/>
          <pc:sldMk cId="2071446970" sldId="300"/>
        </pc:sldMkLst>
        <pc:spChg chg="del">
          <ac:chgData name="Ollie Hanlon" userId="1b5feb151a351e4e" providerId="LiveId" clId="{322587E3-B287-473C-8816-C630E3263FFF}" dt="2024-03-27T16:47:29.575" v="9451" actId="478"/>
          <ac:spMkLst>
            <pc:docMk/>
            <pc:sldMk cId="2071446970" sldId="300"/>
            <ac:spMk id="2" creationId="{F172C396-87B1-D6F9-D9EE-8EEB020690E0}"/>
          </ac:spMkLst>
        </pc:spChg>
        <pc:spChg chg="del">
          <ac:chgData name="Ollie Hanlon" userId="1b5feb151a351e4e" providerId="LiveId" clId="{322587E3-B287-473C-8816-C630E3263FFF}" dt="2024-03-27T16:47:32.206" v="9454" actId="478"/>
          <ac:spMkLst>
            <pc:docMk/>
            <pc:sldMk cId="2071446970" sldId="300"/>
            <ac:spMk id="3" creationId="{EE5D4A35-F4E3-57B8-AB35-E9CEAA4D73C4}"/>
          </ac:spMkLst>
        </pc:spChg>
        <pc:spChg chg="del">
          <ac:chgData name="Ollie Hanlon" userId="1b5feb151a351e4e" providerId="LiveId" clId="{322587E3-B287-473C-8816-C630E3263FFF}" dt="2024-03-27T16:47:31.305" v="9453" actId="478"/>
          <ac:spMkLst>
            <pc:docMk/>
            <pc:sldMk cId="2071446970" sldId="300"/>
            <ac:spMk id="4" creationId="{D20B4A64-B7BF-44DA-7A31-0659267DE196}"/>
          </ac:spMkLst>
        </pc:spChg>
        <pc:spChg chg="del">
          <ac:chgData name="Ollie Hanlon" userId="1b5feb151a351e4e" providerId="LiveId" clId="{322587E3-B287-473C-8816-C630E3263FFF}" dt="2024-03-27T16:47:30.328" v="9452" actId="478"/>
          <ac:spMkLst>
            <pc:docMk/>
            <pc:sldMk cId="2071446970" sldId="300"/>
            <ac:spMk id="5" creationId="{21BE9F83-8D55-5BA0-0E43-3D04F9D480FA}"/>
          </ac:spMkLst>
        </pc:spChg>
        <pc:spChg chg="del">
          <ac:chgData name="Ollie Hanlon" userId="1b5feb151a351e4e" providerId="LiveId" clId="{322587E3-B287-473C-8816-C630E3263FFF}" dt="2024-03-27T16:47:27.249" v="9450" actId="478"/>
          <ac:spMkLst>
            <pc:docMk/>
            <pc:sldMk cId="2071446970" sldId="300"/>
            <ac:spMk id="8" creationId="{9554BC52-04F2-2CDA-2C1D-412C7C12D947}"/>
          </ac:spMkLst>
        </pc:spChg>
        <pc:spChg chg="add del mod">
          <ac:chgData name="Ollie Hanlon" userId="1b5feb151a351e4e" providerId="LiveId" clId="{322587E3-B287-473C-8816-C630E3263FFF}" dt="2024-03-27T17:36:25.646" v="10173" actId="21"/>
          <ac:spMkLst>
            <pc:docMk/>
            <pc:sldMk cId="2071446970" sldId="300"/>
            <ac:spMk id="9" creationId="{BDCD56F4-C88B-B103-14CB-05EDD7B18CF3}"/>
          </ac:spMkLst>
        </pc:spChg>
        <pc:spChg chg="add del mod">
          <ac:chgData name="Ollie Hanlon" userId="1b5feb151a351e4e" providerId="LiveId" clId="{322587E3-B287-473C-8816-C630E3263FFF}" dt="2024-03-27T17:36:39.612" v="10180" actId="21"/>
          <ac:spMkLst>
            <pc:docMk/>
            <pc:sldMk cId="2071446970" sldId="300"/>
            <ac:spMk id="10" creationId="{859BF523-0EEC-8501-47D5-FB0603E65342}"/>
          </ac:spMkLst>
        </pc:spChg>
        <pc:spChg chg="add mod">
          <ac:chgData name="Ollie Hanlon" userId="1b5feb151a351e4e" providerId="LiveId" clId="{322587E3-B287-473C-8816-C630E3263FFF}" dt="2024-03-27T17:36:25.646" v="10173" actId="21"/>
          <ac:spMkLst>
            <pc:docMk/>
            <pc:sldMk cId="2071446970" sldId="300"/>
            <ac:spMk id="12" creationId="{9C564003-4DCB-DDDF-34AF-FDF4DE714775}"/>
          </ac:spMkLst>
        </pc:spChg>
      </pc:sldChg>
      <pc:sldChg chg="add del ord">
        <pc:chgData name="Ollie Hanlon" userId="1b5feb151a351e4e" providerId="LiveId" clId="{322587E3-B287-473C-8816-C630E3263FFF}" dt="2024-03-27T16:48:24.039" v="9459" actId="47"/>
        <pc:sldMkLst>
          <pc:docMk/>
          <pc:sldMk cId="356803176" sldId="301"/>
        </pc:sldMkLst>
      </pc:sldChg>
      <pc:sldChg chg="addSp modSp add mod modNotesTx">
        <pc:chgData name="Ollie Hanlon" userId="1b5feb151a351e4e" providerId="LiveId" clId="{322587E3-B287-473C-8816-C630E3263FFF}" dt="2024-03-27T16:10:52.065" v="7207" actId="20577"/>
        <pc:sldMkLst>
          <pc:docMk/>
          <pc:sldMk cId="2316960606" sldId="302"/>
        </pc:sldMkLst>
        <pc:spChg chg="mod">
          <ac:chgData name="Ollie Hanlon" userId="1b5feb151a351e4e" providerId="LiveId" clId="{322587E3-B287-473C-8816-C630E3263FFF}" dt="2024-03-27T15:55:07.074" v="5319" actId="1076"/>
          <ac:spMkLst>
            <pc:docMk/>
            <pc:sldMk cId="2316960606" sldId="302"/>
            <ac:spMk id="36" creationId="{7B31C9B5-6281-D2D3-BFF8-0DA2D03F6489}"/>
          </ac:spMkLst>
        </pc:spChg>
        <pc:picChg chg="add mod ord">
          <ac:chgData name="Ollie Hanlon" userId="1b5feb151a351e4e" providerId="LiveId" clId="{322587E3-B287-473C-8816-C630E3263FFF}" dt="2024-03-27T10:21:13.728" v="675" actId="167"/>
          <ac:picMkLst>
            <pc:docMk/>
            <pc:sldMk cId="2316960606" sldId="302"/>
            <ac:picMk id="2" creationId="{E2C90F2E-4498-073E-AAE9-C8F9289D1BDF}"/>
          </ac:picMkLst>
        </pc:picChg>
      </pc:sldChg>
      <pc:sldChg chg="addSp delSp modSp new mod modNotesTx">
        <pc:chgData name="Ollie Hanlon" userId="1b5feb151a351e4e" providerId="LiveId" clId="{322587E3-B287-473C-8816-C630E3263FFF}" dt="2024-03-27T15:58:36.233" v="5664" actId="20577"/>
        <pc:sldMkLst>
          <pc:docMk/>
          <pc:sldMk cId="2783072608" sldId="303"/>
        </pc:sldMkLst>
        <pc:spChg chg="del mod">
          <ac:chgData name="Ollie Hanlon" userId="1b5feb151a351e4e" providerId="LiveId" clId="{322587E3-B287-473C-8816-C630E3263FFF}" dt="2024-03-27T09:59:43.212" v="455" actId="478"/>
          <ac:spMkLst>
            <pc:docMk/>
            <pc:sldMk cId="2783072608" sldId="303"/>
            <ac:spMk id="2" creationId="{FDEFAF00-53F7-6166-5BFE-DCF272C2710F}"/>
          </ac:spMkLst>
        </pc:spChg>
        <pc:spChg chg="del">
          <ac:chgData name="Ollie Hanlon" userId="1b5feb151a351e4e" providerId="LiveId" clId="{322587E3-B287-473C-8816-C630E3263FFF}" dt="2024-03-27T10:39:23.956" v="1024" actId="478"/>
          <ac:spMkLst>
            <pc:docMk/>
            <pc:sldMk cId="2783072608" sldId="303"/>
            <ac:spMk id="3" creationId="{7070300F-8D00-9151-7B49-0A39A5320DBA}"/>
          </ac:spMkLst>
        </pc:spChg>
        <pc:spChg chg="del">
          <ac:chgData name="Ollie Hanlon" userId="1b5feb151a351e4e" providerId="LiveId" clId="{322587E3-B287-473C-8816-C630E3263FFF}" dt="2024-03-27T10:39:22.762" v="1023" actId="478"/>
          <ac:spMkLst>
            <pc:docMk/>
            <pc:sldMk cId="2783072608" sldId="303"/>
            <ac:spMk id="4" creationId="{01AB0298-5D5A-F478-B103-FAACE5F09FC3}"/>
          </ac:spMkLst>
        </pc:spChg>
        <pc:spChg chg="del">
          <ac:chgData name="Ollie Hanlon" userId="1b5feb151a351e4e" providerId="LiveId" clId="{322587E3-B287-473C-8816-C630E3263FFF}" dt="2024-03-27T10:39:25.067" v="1025" actId="478"/>
          <ac:spMkLst>
            <pc:docMk/>
            <pc:sldMk cId="2783072608" sldId="303"/>
            <ac:spMk id="5" creationId="{91652C0C-6B11-417B-A59D-E32D05AECAB0}"/>
          </ac:spMkLst>
        </pc:spChg>
        <pc:spChg chg="del">
          <ac:chgData name="Ollie Hanlon" userId="1b5feb151a351e4e" providerId="LiveId" clId="{322587E3-B287-473C-8816-C630E3263FFF}" dt="2024-03-27T10:37:54.788" v="1022" actId="478"/>
          <ac:spMkLst>
            <pc:docMk/>
            <pc:sldMk cId="2783072608" sldId="303"/>
            <ac:spMk id="6" creationId="{C630E5DB-9646-3852-342E-8F7DBB740B08}"/>
          </ac:spMkLst>
        </pc:spChg>
        <pc:spChg chg="del">
          <ac:chgData name="Ollie Hanlon" userId="1b5feb151a351e4e" providerId="LiveId" clId="{322587E3-B287-473C-8816-C630E3263FFF}" dt="2024-03-27T09:59:23.104" v="453" actId="478"/>
          <ac:spMkLst>
            <pc:docMk/>
            <pc:sldMk cId="2783072608" sldId="303"/>
            <ac:spMk id="8" creationId="{663C4A8F-3906-D9E3-2B5F-38E0840BA229}"/>
          </ac:spMkLst>
        </pc:spChg>
        <pc:spChg chg="add mod">
          <ac:chgData name="Ollie Hanlon" userId="1b5feb151a351e4e" providerId="LiveId" clId="{322587E3-B287-473C-8816-C630E3263FFF}" dt="2024-03-27T10:39:26.320" v="1026"/>
          <ac:spMkLst>
            <pc:docMk/>
            <pc:sldMk cId="2783072608" sldId="303"/>
            <ac:spMk id="9" creationId="{9D76062B-B8FF-368A-6822-6B63B94276C4}"/>
          </ac:spMkLst>
        </pc:spChg>
        <pc:spChg chg="add mod">
          <ac:chgData name="Ollie Hanlon" userId="1b5feb151a351e4e" providerId="LiveId" clId="{322587E3-B287-473C-8816-C630E3263FFF}" dt="2024-03-27T10:41:32.843" v="1096" actId="1076"/>
          <ac:spMkLst>
            <pc:docMk/>
            <pc:sldMk cId="2783072608" sldId="303"/>
            <ac:spMk id="12" creationId="{BED67318-F863-4862-EECE-6F391B83AE57}"/>
          </ac:spMkLst>
        </pc:spChg>
        <pc:spChg chg="add mod">
          <ac:chgData name="Ollie Hanlon" userId="1b5feb151a351e4e" providerId="LiveId" clId="{322587E3-B287-473C-8816-C630E3263FFF}" dt="2024-03-27T11:10:09.881" v="1160" actId="1076"/>
          <ac:spMkLst>
            <pc:docMk/>
            <pc:sldMk cId="2783072608" sldId="303"/>
            <ac:spMk id="13" creationId="{34BA1684-178B-F794-955C-E6460BAF2237}"/>
          </ac:spMkLst>
        </pc:spChg>
        <pc:spChg chg="add mod">
          <ac:chgData name="Ollie Hanlon" userId="1b5feb151a351e4e" providerId="LiveId" clId="{322587E3-B287-473C-8816-C630E3263FFF}" dt="2024-03-27T11:10:02.872" v="1157" actId="1076"/>
          <ac:spMkLst>
            <pc:docMk/>
            <pc:sldMk cId="2783072608" sldId="303"/>
            <ac:spMk id="14" creationId="{CB979E5B-1141-C049-B9E5-CAEE7903E696}"/>
          </ac:spMkLst>
        </pc:spChg>
        <pc:spChg chg="add mod">
          <ac:chgData name="Ollie Hanlon" userId="1b5feb151a351e4e" providerId="LiveId" clId="{322587E3-B287-473C-8816-C630E3263FFF}" dt="2024-03-27T11:10:00.994" v="1156" actId="1076"/>
          <ac:spMkLst>
            <pc:docMk/>
            <pc:sldMk cId="2783072608" sldId="303"/>
            <ac:spMk id="15" creationId="{CE72AECE-1D8D-6FD9-A40E-27333AE62F4E}"/>
          </ac:spMkLst>
        </pc:spChg>
        <pc:spChg chg="add mod">
          <ac:chgData name="Ollie Hanlon" userId="1b5feb151a351e4e" providerId="LiveId" clId="{322587E3-B287-473C-8816-C630E3263FFF}" dt="2024-03-27T11:10:41.223" v="1168" actId="1076"/>
          <ac:spMkLst>
            <pc:docMk/>
            <pc:sldMk cId="2783072608" sldId="303"/>
            <ac:spMk id="16" creationId="{4D6065C5-2E9E-A40B-F68E-2004567310B0}"/>
          </ac:spMkLst>
        </pc:spChg>
        <pc:spChg chg="add mod">
          <ac:chgData name="Ollie Hanlon" userId="1b5feb151a351e4e" providerId="LiveId" clId="{322587E3-B287-473C-8816-C630E3263FFF}" dt="2024-03-27T11:13:21.660" v="1215" actId="1076"/>
          <ac:spMkLst>
            <pc:docMk/>
            <pc:sldMk cId="2783072608" sldId="303"/>
            <ac:spMk id="17" creationId="{7317FDE8-5202-80C7-6BE1-A06D2A02E097}"/>
          </ac:spMkLst>
        </pc:spChg>
        <pc:spChg chg="add mod">
          <ac:chgData name="Ollie Hanlon" userId="1b5feb151a351e4e" providerId="LiveId" clId="{322587E3-B287-473C-8816-C630E3263FFF}" dt="2024-03-27T11:13:26.095" v="1216" actId="1076"/>
          <ac:spMkLst>
            <pc:docMk/>
            <pc:sldMk cId="2783072608" sldId="303"/>
            <ac:spMk id="18" creationId="{F4227B51-71C6-877C-1346-F39EAA13B30C}"/>
          </ac:spMkLst>
        </pc:spChg>
        <pc:spChg chg="add mod">
          <ac:chgData name="Ollie Hanlon" userId="1b5feb151a351e4e" providerId="LiveId" clId="{322587E3-B287-473C-8816-C630E3263FFF}" dt="2024-03-27T11:13:28.880" v="1217" actId="1076"/>
          <ac:spMkLst>
            <pc:docMk/>
            <pc:sldMk cId="2783072608" sldId="303"/>
            <ac:spMk id="19" creationId="{9BBAA66F-FD37-FE06-CB1F-9F56A0AFA4BD}"/>
          </ac:spMkLst>
        </pc:spChg>
        <pc:spChg chg="add mod">
          <ac:chgData name="Ollie Hanlon" userId="1b5feb151a351e4e" providerId="LiveId" clId="{322587E3-B287-473C-8816-C630E3263FFF}" dt="2024-03-27T11:16:03.137" v="1289" actId="20577"/>
          <ac:spMkLst>
            <pc:docMk/>
            <pc:sldMk cId="2783072608" sldId="303"/>
            <ac:spMk id="20" creationId="{5DD240C6-BC9A-5F72-3967-FBC70862158B}"/>
          </ac:spMkLst>
        </pc:spChg>
        <pc:spChg chg="add mod">
          <ac:chgData name="Ollie Hanlon" userId="1b5feb151a351e4e" providerId="LiveId" clId="{322587E3-B287-473C-8816-C630E3263FFF}" dt="2024-03-27T11:16:08.597" v="1291" actId="20577"/>
          <ac:spMkLst>
            <pc:docMk/>
            <pc:sldMk cId="2783072608" sldId="303"/>
            <ac:spMk id="21" creationId="{3B9C575C-CAE1-2035-94D3-0C69F3889180}"/>
          </ac:spMkLst>
        </pc:spChg>
        <pc:spChg chg="add del mod ord">
          <ac:chgData name="Ollie Hanlon" userId="1b5feb151a351e4e" providerId="LiveId" clId="{322587E3-B287-473C-8816-C630E3263FFF}" dt="2024-03-27T13:34:12.329" v="2502" actId="478"/>
          <ac:spMkLst>
            <pc:docMk/>
            <pc:sldMk cId="2783072608" sldId="303"/>
            <ac:spMk id="22" creationId="{CBE57CE0-AB2E-B0A4-9F78-FE6BA0DF2F70}"/>
          </ac:spMkLst>
        </pc:spChg>
        <pc:picChg chg="add mod modCrop">
          <ac:chgData name="Ollie Hanlon" userId="1b5feb151a351e4e" providerId="LiveId" clId="{322587E3-B287-473C-8816-C630E3263FFF}" dt="2024-03-27T11:09:57.830" v="1155" actId="14100"/>
          <ac:picMkLst>
            <pc:docMk/>
            <pc:sldMk cId="2783072608" sldId="303"/>
            <ac:picMk id="11" creationId="{B61B68F5-6BDC-2647-B9DD-F2AEDF46D942}"/>
          </ac:picMkLst>
        </pc:picChg>
      </pc:sldChg>
      <pc:sldChg chg="addSp delSp modSp new mod modNotesTx">
        <pc:chgData name="Ollie Hanlon" userId="1b5feb151a351e4e" providerId="LiveId" clId="{322587E3-B287-473C-8816-C630E3263FFF}" dt="2024-03-28T09:03:22.490" v="10814" actId="20577"/>
        <pc:sldMkLst>
          <pc:docMk/>
          <pc:sldMk cId="3012291826" sldId="304"/>
        </pc:sldMkLst>
        <pc:spChg chg="del">
          <ac:chgData name="Ollie Hanlon" userId="1b5feb151a351e4e" providerId="LiveId" clId="{322587E3-B287-473C-8816-C630E3263FFF}" dt="2024-03-27T11:27:02.600" v="1628" actId="478"/>
          <ac:spMkLst>
            <pc:docMk/>
            <pc:sldMk cId="3012291826" sldId="304"/>
            <ac:spMk id="2" creationId="{DED3AA89-12C9-01EE-F1FD-47A4C96A3517}"/>
          </ac:spMkLst>
        </pc:spChg>
        <pc:spChg chg="del">
          <ac:chgData name="Ollie Hanlon" userId="1b5feb151a351e4e" providerId="LiveId" clId="{322587E3-B287-473C-8816-C630E3263FFF}" dt="2024-03-27T11:27:05.113" v="1630" actId="478"/>
          <ac:spMkLst>
            <pc:docMk/>
            <pc:sldMk cId="3012291826" sldId="304"/>
            <ac:spMk id="3" creationId="{B83BBBB8-BDE7-5779-C050-2198F36F7CF9}"/>
          </ac:spMkLst>
        </pc:spChg>
        <pc:spChg chg="del">
          <ac:chgData name="Ollie Hanlon" userId="1b5feb151a351e4e" providerId="LiveId" clId="{322587E3-B287-473C-8816-C630E3263FFF}" dt="2024-03-27T11:27:04.149" v="1629" actId="478"/>
          <ac:spMkLst>
            <pc:docMk/>
            <pc:sldMk cId="3012291826" sldId="304"/>
            <ac:spMk id="4" creationId="{4B15F165-C1AA-362D-9557-DD6C066910E1}"/>
          </ac:spMkLst>
        </pc:spChg>
        <pc:spChg chg="del">
          <ac:chgData name="Ollie Hanlon" userId="1b5feb151a351e4e" providerId="LiveId" clId="{322587E3-B287-473C-8816-C630E3263FFF}" dt="2024-03-27T11:27:01.736" v="1627" actId="478"/>
          <ac:spMkLst>
            <pc:docMk/>
            <pc:sldMk cId="3012291826" sldId="304"/>
            <ac:spMk id="5" creationId="{903AC91C-04A0-54AC-48CF-9258779F8BFB}"/>
          </ac:spMkLst>
        </pc:spChg>
        <pc:spChg chg="del">
          <ac:chgData name="Ollie Hanlon" userId="1b5feb151a351e4e" providerId="LiveId" clId="{322587E3-B287-473C-8816-C630E3263FFF}" dt="2024-03-27T10:01:12.279" v="476"/>
          <ac:spMkLst>
            <pc:docMk/>
            <pc:sldMk cId="3012291826" sldId="304"/>
            <ac:spMk id="8" creationId="{19A89995-D5BA-A42C-1F2E-C4A399ACBD0C}"/>
          </ac:spMkLst>
        </pc:spChg>
        <pc:spChg chg="add mod">
          <ac:chgData name="Ollie Hanlon" userId="1b5feb151a351e4e" providerId="LiveId" clId="{322587E3-B287-473C-8816-C630E3263FFF}" dt="2024-03-27T15:14:52.830" v="3687" actId="1076"/>
          <ac:spMkLst>
            <pc:docMk/>
            <pc:sldMk cId="3012291826" sldId="304"/>
            <ac:spMk id="9" creationId="{2E6F77FE-4590-293F-FB50-5EE2D82D53D5}"/>
          </ac:spMkLst>
        </pc:spChg>
        <pc:spChg chg="add mod ord">
          <ac:chgData name="Ollie Hanlon" userId="1b5feb151a351e4e" providerId="LiveId" clId="{322587E3-B287-473C-8816-C630E3263FFF}" dt="2024-03-27T13:34:26.142" v="2506" actId="167"/>
          <ac:spMkLst>
            <pc:docMk/>
            <pc:sldMk cId="3012291826" sldId="304"/>
            <ac:spMk id="10" creationId="{1109DF53-F481-1FDF-2158-3B4CCF80C9D3}"/>
          </ac:spMkLst>
        </pc:spChg>
        <pc:spChg chg="add mod">
          <ac:chgData name="Ollie Hanlon" userId="1b5feb151a351e4e" providerId="LiveId" clId="{322587E3-B287-473C-8816-C630E3263FFF}" dt="2024-03-27T15:13:50.485" v="3639" actId="1076"/>
          <ac:spMkLst>
            <pc:docMk/>
            <pc:sldMk cId="3012291826" sldId="304"/>
            <ac:spMk id="11" creationId="{36839B21-369C-7237-9524-C0DFDAA26442}"/>
          </ac:spMkLst>
        </pc:spChg>
        <pc:spChg chg="add mod">
          <ac:chgData name="Ollie Hanlon" userId="1b5feb151a351e4e" providerId="LiveId" clId="{322587E3-B287-473C-8816-C630E3263FFF}" dt="2024-03-27T15:13:50.485" v="3639" actId="1076"/>
          <ac:spMkLst>
            <pc:docMk/>
            <pc:sldMk cId="3012291826" sldId="304"/>
            <ac:spMk id="14" creationId="{F2151F61-A5C7-6486-389C-F26FE702D73C}"/>
          </ac:spMkLst>
        </pc:spChg>
        <pc:spChg chg="add del mod">
          <ac:chgData name="Ollie Hanlon" userId="1b5feb151a351e4e" providerId="LiveId" clId="{322587E3-B287-473C-8816-C630E3263FFF}" dt="2024-03-27T15:07:53.622" v="3463" actId="478"/>
          <ac:spMkLst>
            <pc:docMk/>
            <pc:sldMk cId="3012291826" sldId="304"/>
            <ac:spMk id="15" creationId="{1DAE21D2-65A0-98FA-EDB6-BFB0682EA6FE}"/>
          </ac:spMkLst>
        </pc:spChg>
        <pc:spChg chg="add mod">
          <ac:chgData name="Ollie Hanlon" userId="1b5feb151a351e4e" providerId="LiveId" clId="{322587E3-B287-473C-8816-C630E3263FFF}" dt="2024-03-27T15:13:50.485" v="3639" actId="1076"/>
          <ac:spMkLst>
            <pc:docMk/>
            <pc:sldMk cId="3012291826" sldId="304"/>
            <ac:spMk id="16" creationId="{501648EF-C102-93F6-B36E-348756713BDA}"/>
          </ac:spMkLst>
        </pc:spChg>
        <pc:spChg chg="add mod">
          <ac:chgData name="Ollie Hanlon" userId="1b5feb151a351e4e" providerId="LiveId" clId="{322587E3-B287-473C-8816-C630E3263FFF}" dt="2024-03-27T15:13:50.485" v="3639" actId="1076"/>
          <ac:spMkLst>
            <pc:docMk/>
            <pc:sldMk cId="3012291826" sldId="304"/>
            <ac:spMk id="18" creationId="{C58BBA9A-5E4C-46CF-786F-4C3C6D965DFC}"/>
          </ac:spMkLst>
        </pc:spChg>
        <pc:spChg chg="add mod">
          <ac:chgData name="Ollie Hanlon" userId="1b5feb151a351e4e" providerId="LiveId" clId="{322587E3-B287-473C-8816-C630E3263FFF}" dt="2024-03-27T15:13:50.485" v="3639" actId="1076"/>
          <ac:spMkLst>
            <pc:docMk/>
            <pc:sldMk cId="3012291826" sldId="304"/>
            <ac:spMk id="20" creationId="{AAF8C9F2-A2D6-185A-1E39-D376045130BB}"/>
          </ac:spMkLst>
        </pc:spChg>
        <pc:spChg chg="add mod">
          <ac:chgData name="Ollie Hanlon" userId="1b5feb151a351e4e" providerId="LiveId" clId="{322587E3-B287-473C-8816-C630E3263FFF}" dt="2024-03-27T15:13:50.485" v="3639" actId="1076"/>
          <ac:spMkLst>
            <pc:docMk/>
            <pc:sldMk cId="3012291826" sldId="304"/>
            <ac:spMk id="21" creationId="{054D2F24-E4CA-3AC9-3254-9B2315DFC603}"/>
          </ac:spMkLst>
        </pc:spChg>
        <pc:spChg chg="add mod">
          <ac:chgData name="Ollie Hanlon" userId="1b5feb151a351e4e" providerId="LiveId" clId="{322587E3-B287-473C-8816-C630E3263FFF}" dt="2024-03-27T15:13:50.485" v="3639" actId="1076"/>
          <ac:spMkLst>
            <pc:docMk/>
            <pc:sldMk cId="3012291826" sldId="304"/>
            <ac:spMk id="22" creationId="{E4AAF904-F4BA-AF64-F8B2-0AF240F92A73}"/>
          </ac:spMkLst>
        </pc:spChg>
        <pc:spChg chg="add mod">
          <ac:chgData name="Ollie Hanlon" userId="1b5feb151a351e4e" providerId="LiveId" clId="{322587E3-B287-473C-8816-C630E3263FFF}" dt="2024-03-27T15:13:50.485" v="3639" actId="1076"/>
          <ac:spMkLst>
            <pc:docMk/>
            <pc:sldMk cId="3012291826" sldId="304"/>
            <ac:spMk id="23" creationId="{F4A4696C-08E1-2106-A776-57F77E314488}"/>
          </ac:spMkLst>
        </pc:spChg>
        <pc:spChg chg="add mod">
          <ac:chgData name="Ollie Hanlon" userId="1b5feb151a351e4e" providerId="LiveId" clId="{322587E3-B287-473C-8816-C630E3263FFF}" dt="2024-03-27T15:13:25.957" v="3628" actId="1035"/>
          <ac:spMkLst>
            <pc:docMk/>
            <pc:sldMk cId="3012291826" sldId="304"/>
            <ac:spMk id="24" creationId="{7282D62B-BD0D-D216-D1FA-A500B9AF3F32}"/>
          </ac:spMkLst>
        </pc:spChg>
        <pc:spChg chg="add mod">
          <ac:chgData name="Ollie Hanlon" userId="1b5feb151a351e4e" providerId="LiveId" clId="{322587E3-B287-473C-8816-C630E3263FFF}" dt="2024-03-27T15:13:25.957" v="3628" actId="1035"/>
          <ac:spMkLst>
            <pc:docMk/>
            <pc:sldMk cId="3012291826" sldId="304"/>
            <ac:spMk id="26" creationId="{276F11E3-2EE0-0835-C7F7-5804D2F817A5}"/>
          </ac:spMkLst>
        </pc:spChg>
        <pc:spChg chg="add del mod">
          <ac:chgData name="Ollie Hanlon" userId="1b5feb151a351e4e" providerId="LiveId" clId="{322587E3-B287-473C-8816-C630E3263FFF}" dt="2024-03-27T15:12:44.417" v="3593" actId="478"/>
          <ac:spMkLst>
            <pc:docMk/>
            <pc:sldMk cId="3012291826" sldId="304"/>
            <ac:spMk id="27" creationId="{98CBAB36-F422-6555-DCE8-7ECA8C3AD58B}"/>
          </ac:spMkLst>
        </pc:spChg>
        <pc:spChg chg="add mod">
          <ac:chgData name="Ollie Hanlon" userId="1b5feb151a351e4e" providerId="LiveId" clId="{322587E3-B287-473C-8816-C630E3263FFF}" dt="2024-03-27T15:13:25.957" v="3628" actId="1035"/>
          <ac:spMkLst>
            <pc:docMk/>
            <pc:sldMk cId="3012291826" sldId="304"/>
            <ac:spMk id="28" creationId="{512A4CB9-A7F8-D36E-03A2-62E16C10FE0B}"/>
          </ac:spMkLst>
        </pc:spChg>
        <pc:spChg chg="add mod">
          <ac:chgData name="Ollie Hanlon" userId="1b5feb151a351e4e" providerId="LiveId" clId="{322587E3-B287-473C-8816-C630E3263FFF}" dt="2024-03-27T15:13:25.957" v="3628" actId="1035"/>
          <ac:spMkLst>
            <pc:docMk/>
            <pc:sldMk cId="3012291826" sldId="304"/>
            <ac:spMk id="29" creationId="{4B936FA4-928B-C0D1-C400-94C9CA3C6EDA}"/>
          </ac:spMkLst>
        </pc:spChg>
        <pc:spChg chg="add mod">
          <ac:chgData name="Ollie Hanlon" userId="1b5feb151a351e4e" providerId="LiveId" clId="{322587E3-B287-473C-8816-C630E3263FFF}" dt="2024-03-27T15:13:25.957" v="3628" actId="1035"/>
          <ac:spMkLst>
            <pc:docMk/>
            <pc:sldMk cId="3012291826" sldId="304"/>
            <ac:spMk id="30" creationId="{29C6AF46-4F44-F1EC-C846-DD75BE8455F8}"/>
          </ac:spMkLst>
        </pc:spChg>
        <pc:spChg chg="add mod">
          <ac:chgData name="Ollie Hanlon" userId="1b5feb151a351e4e" providerId="LiveId" clId="{322587E3-B287-473C-8816-C630E3263FFF}" dt="2024-03-27T15:13:25.957" v="3628" actId="1035"/>
          <ac:spMkLst>
            <pc:docMk/>
            <pc:sldMk cId="3012291826" sldId="304"/>
            <ac:spMk id="31" creationId="{CD32FDB7-ED3D-3EC9-359A-B63FE238A6B5}"/>
          </ac:spMkLst>
        </pc:spChg>
        <pc:spChg chg="add del mod">
          <ac:chgData name="Ollie Hanlon" userId="1b5feb151a351e4e" providerId="LiveId" clId="{322587E3-B287-473C-8816-C630E3263FFF}" dt="2024-03-27T15:12:42.985" v="3592" actId="478"/>
          <ac:spMkLst>
            <pc:docMk/>
            <pc:sldMk cId="3012291826" sldId="304"/>
            <ac:spMk id="32" creationId="{620A9A8B-5A6F-D984-F947-DE8594F7818E}"/>
          </ac:spMkLst>
        </pc:spChg>
        <pc:spChg chg="add mod">
          <ac:chgData name="Ollie Hanlon" userId="1b5feb151a351e4e" providerId="LiveId" clId="{322587E3-B287-473C-8816-C630E3263FFF}" dt="2024-03-27T15:39:48.343" v="3724" actId="1076"/>
          <ac:spMkLst>
            <pc:docMk/>
            <pc:sldMk cId="3012291826" sldId="304"/>
            <ac:spMk id="33" creationId="{15A3A8B2-46D4-CA1F-0455-93A2BD229DE3}"/>
          </ac:spMkLst>
        </pc:spChg>
        <pc:spChg chg="add mod">
          <ac:chgData name="Ollie Hanlon" userId="1b5feb151a351e4e" providerId="LiveId" clId="{322587E3-B287-473C-8816-C630E3263FFF}" dt="2024-03-27T15:14:41.061" v="3684" actId="404"/>
          <ac:spMkLst>
            <pc:docMk/>
            <pc:sldMk cId="3012291826" sldId="304"/>
            <ac:spMk id="34" creationId="{66676ABE-8659-D64F-8631-33249E47FD05}"/>
          </ac:spMkLst>
        </pc:spChg>
        <pc:cxnChg chg="add mod">
          <ac:chgData name="Ollie Hanlon" userId="1b5feb151a351e4e" providerId="LiveId" clId="{322587E3-B287-473C-8816-C630E3263FFF}" dt="2024-03-27T15:13:50.485" v="3639" actId="1076"/>
          <ac:cxnSpMkLst>
            <pc:docMk/>
            <pc:sldMk cId="3012291826" sldId="304"/>
            <ac:cxnSpMk id="12" creationId="{FAA252F9-CE85-E36A-9483-4DBF52B2A86D}"/>
          </ac:cxnSpMkLst>
        </pc:cxnChg>
        <pc:cxnChg chg="add del mod">
          <ac:chgData name="Ollie Hanlon" userId="1b5feb151a351e4e" providerId="LiveId" clId="{322587E3-B287-473C-8816-C630E3263FFF}" dt="2024-03-27T15:06:52.037" v="3435" actId="478"/>
          <ac:cxnSpMkLst>
            <pc:docMk/>
            <pc:sldMk cId="3012291826" sldId="304"/>
            <ac:cxnSpMk id="13" creationId="{FC534F62-7D84-D728-FCDC-D47038993DD6}"/>
          </ac:cxnSpMkLst>
        </pc:cxnChg>
        <pc:cxnChg chg="add mod">
          <ac:chgData name="Ollie Hanlon" userId="1b5feb151a351e4e" providerId="LiveId" clId="{322587E3-B287-473C-8816-C630E3263FFF}" dt="2024-03-27T15:13:25.957" v="3628" actId="1035"/>
          <ac:cxnSpMkLst>
            <pc:docMk/>
            <pc:sldMk cId="3012291826" sldId="304"/>
            <ac:cxnSpMk id="25" creationId="{B1BC00E8-E031-E26A-50E1-FBDB9D954A9E}"/>
          </ac:cxnSpMkLst>
        </pc:cxnChg>
      </pc:sldChg>
      <pc:sldChg chg="addSp delSp modSp new mod ord modNotesTx">
        <pc:chgData name="Ollie Hanlon" userId="1b5feb151a351e4e" providerId="LiveId" clId="{322587E3-B287-473C-8816-C630E3263FFF}" dt="2024-03-27T16:55:57.377" v="9708" actId="20577"/>
        <pc:sldMkLst>
          <pc:docMk/>
          <pc:sldMk cId="748955291" sldId="305"/>
        </pc:sldMkLst>
        <pc:spChg chg="del">
          <ac:chgData name="Ollie Hanlon" userId="1b5feb151a351e4e" providerId="LiveId" clId="{322587E3-B287-473C-8816-C630E3263FFF}" dt="2024-03-27T11:24:38.388" v="1623" actId="478"/>
          <ac:spMkLst>
            <pc:docMk/>
            <pc:sldMk cId="748955291" sldId="305"/>
            <ac:spMk id="2" creationId="{B2C1AC59-9F94-AE8F-B0B2-4DFE355B1AAA}"/>
          </ac:spMkLst>
        </pc:spChg>
        <pc:spChg chg="del">
          <ac:chgData name="Ollie Hanlon" userId="1b5feb151a351e4e" providerId="LiveId" clId="{322587E3-B287-473C-8816-C630E3263FFF}" dt="2024-03-27T11:24:43.236" v="1626" actId="478"/>
          <ac:spMkLst>
            <pc:docMk/>
            <pc:sldMk cId="748955291" sldId="305"/>
            <ac:spMk id="3" creationId="{A7AAF8C5-F266-6F48-2568-8D8B9FA39D0C}"/>
          </ac:spMkLst>
        </pc:spChg>
        <pc:spChg chg="del">
          <ac:chgData name="Ollie Hanlon" userId="1b5feb151a351e4e" providerId="LiveId" clId="{322587E3-B287-473C-8816-C630E3263FFF}" dt="2024-03-27T11:24:42.463" v="1625" actId="478"/>
          <ac:spMkLst>
            <pc:docMk/>
            <pc:sldMk cId="748955291" sldId="305"/>
            <ac:spMk id="4" creationId="{BA9987CE-B279-8E11-4837-AC40C963DC18}"/>
          </ac:spMkLst>
        </pc:spChg>
        <pc:spChg chg="del">
          <ac:chgData name="Ollie Hanlon" userId="1b5feb151a351e4e" providerId="LiveId" clId="{322587E3-B287-473C-8816-C630E3263FFF}" dt="2024-03-27T11:24:39.656" v="1624" actId="478"/>
          <ac:spMkLst>
            <pc:docMk/>
            <pc:sldMk cId="748955291" sldId="305"/>
            <ac:spMk id="5" creationId="{E59668CF-0F62-32C5-6EB0-8198431AB683}"/>
          </ac:spMkLst>
        </pc:spChg>
        <pc:spChg chg="del">
          <ac:chgData name="Ollie Hanlon" userId="1b5feb151a351e4e" providerId="LiveId" clId="{322587E3-B287-473C-8816-C630E3263FFF}" dt="2024-03-27T13:26:04.854" v="2236" actId="478"/>
          <ac:spMkLst>
            <pc:docMk/>
            <pc:sldMk cId="748955291" sldId="305"/>
            <ac:spMk id="6" creationId="{FD9FC169-138C-5812-4EC6-85BDB6F14B73}"/>
          </ac:spMkLst>
        </pc:spChg>
        <pc:spChg chg="del">
          <ac:chgData name="Ollie Hanlon" userId="1b5feb151a351e4e" providerId="LiveId" clId="{322587E3-B287-473C-8816-C630E3263FFF}" dt="2024-03-27T10:01:02.055" v="474"/>
          <ac:spMkLst>
            <pc:docMk/>
            <pc:sldMk cId="748955291" sldId="305"/>
            <ac:spMk id="8" creationId="{9E1F22CE-D40B-91DC-03D0-AD10105CF261}"/>
          </ac:spMkLst>
        </pc:spChg>
        <pc:spChg chg="add mod">
          <ac:chgData name="Ollie Hanlon" userId="1b5feb151a351e4e" providerId="LiveId" clId="{322587E3-B287-473C-8816-C630E3263FFF}" dt="2024-03-27T10:01:02.055" v="474"/>
          <ac:spMkLst>
            <pc:docMk/>
            <pc:sldMk cId="748955291" sldId="305"/>
            <ac:spMk id="9" creationId="{7E20D51B-E69B-C864-6C91-DDD5F193640E}"/>
          </ac:spMkLst>
        </pc:spChg>
        <pc:spChg chg="add del mod">
          <ac:chgData name="Ollie Hanlon" userId="1b5feb151a351e4e" providerId="LiveId" clId="{322587E3-B287-473C-8816-C630E3263FFF}" dt="2024-03-27T13:28:07.930" v="2257" actId="478"/>
          <ac:spMkLst>
            <pc:docMk/>
            <pc:sldMk cId="748955291" sldId="305"/>
            <ac:spMk id="10" creationId="{AA1ADEB3-52CD-42DE-E05F-6305C99E8BD6}"/>
          </ac:spMkLst>
        </pc:spChg>
        <pc:spChg chg="add del mod">
          <ac:chgData name="Ollie Hanlon" userId="1b5feb151a351e4e" providerId="LiveId" clId="{322587E3-B287-473C-8816-C630E3263FFF}" dt="2024-03-27T13:27:46.494" v="2246" actId="478"/>
          <ac:spMkLst>
            <pc:docMk/>
            <pc:sldMk cId="748955291" sldId="305"/>
            <ac:spMk id="11" creationId="{324DAB5A-9016-EB08-87DF-33D4A6030DEB}"/>
          </ac:spMkLst>
        </pc:spChg>
        <pc:spChg chg="add mod">
          <ac:chgData name="Ollie Hanlon" userId="1b5feb151a351e4e" providerId="LiveId" clId="{322587E3-B287-473C-8816-C630E3263FFF}" dt="2024-03-27T13:28:50.963" v="2268" actId="20577"/>
          <ac:spMkLst>
            <pc:docMk/>
            <pc:sldMk cId="748955291" sldId="305"/>
            <ac:spMk id="12" creationId="{FE7D207F-434D-2D72-4225-785030608606}"/>
          </ac:spMkLst>
        </pc:spChg>
        <pc:spChg chg="add mod">
          <ac:chgData name="Ollie Hanlon" userId="1b5feb151a351e4e" providerId="LiveId" clId="{322587E3-B287-473C-8816-C630E3263FFF}" dt="2024-03-27T13:28:52.234" v="2269" actId="20577"/>
          <ac:spMkLst>
            <pc:docMk/>
            <pc:sldMk cId="748955291" sldId="305"/>
            <ac:spMk id="13" creationId="{6F6D82E7-BDA8-13CC-5297-F43787AA7D90}"/>
          </ac:spMkLst>
        </pc:spChg>
        <pc:spChg chg="add mod">
          <ac:chgData name="Ollie Hanlon" userId="1b5feb151a351e4e" providerId="LiveId" clId="{322587E3-B287-473C-8816-C630E3263FFF}" dt="2024-03-27T13:28:30.783" v="2263" actId="1076"/>
          <ac:spMkLst>
            <pc:docMk/>
            <pc:sldMk cId="748955291" sldId="305"/>
            <ac:spMk id="14" creationId="{33D86F14-BA5C-38D2-F8A8-E06D490CD3A4}"/>
          </ac:spMkLst>
        </pc:spChg>
        <pc:spChg chg="add mod">
          <ac:chgData name="Ollie Hanlon" userId="1b5feb151a351e4e" providerId="LiveId" clId="{322587E3-B287-473C-8816-C630E3263FFF}" dt="2024-03-27T13:29:38.960" v="2277" actId="207"/>
          <ac:spMkLst>
            <pc:docMk/>
            <pc:sldMk cId="748955291" sldId="305"/>
            <ac:spMk id="17" creationId="{CFEE5883-6C33-21E2-AEB1-B5E14B68339A}"/>
          </ac:spMkLst>
        </pc:spChg>
        <pc:spChg chg="add mod">
          <ac:chgData name="Ollie Hanlon" userId="1b5feb151a351e4e" providerId="LiveId" clId="{322587E3-B287-473C-8816-C630E3263FFF}" dt="2024-03-27T13:32:22.727" v="2481" actId="1076"/>
          <ac:spMkLst>
            <pc:docMk/>
            <pc:sldMk cId="748955291" sldId="305"/>
            <ac:spMk id="24" creationId="{F4AC94D6-A354-1EEB-28D0-053EBDF04CF6}"/>
          </ac:spMkLst>
        </pc:spChg>
        <pc:spChg chg="add mod">
          <ac:chgData name="Ollie Hanlon" userId="1b5feb151a351e4e" providerId="LiveId" clId="{322587E3-B287-473C-8816-C630E3263FFF}" dt="2024-03-27T13:32:20.675" v="2480" actId="1076"/>
          <ac:spMkLst>
            <pc:docMk/>
            <pc:sldMk cId="748955291" sldId="305"/>
            <ac:spMk id="25" creationId="{ECBE5C60-87F3-9F6B-5174-A911F47FD977}"/>
          </ac:spMkLst>
        </pc:spChg>
        <pc:spChg chg="add mod ord">
          <ac:chgData name="Ollie Hanlon" userId="1b5feb151a351e4e" providerId="LiveId" clId="{322587E3-B287-473C-8816-C630E3263FFF}" dt="2024-03-27T13:34:18.721" v="2504" actId="167"/>
          <ac:spMkLst>
            <pc:docMk/>
            <pc:sldMk cId="748955291" sldId="305"/>
            <ac:spMk id="26" creationId="{74A27363-1B00-A88A-FFBF-775DB496A9D6}"/>
          </ac:spMkLst>
        </pc:spChg>
        <pc:cxnChg chg="add mod">
          <ac:chgData name="Ollie Hanlon" userId="1b5feb151a351e4e" providerId="LiveId" clId="{322587E3-B287-473C-8816-C630E3263FFF}" dt="2024-03-27T13:29:34.801" v="2276" actId="1076"/>
          <ac:cxnSpMkLst>
            <pc:docMk/>
            <pc:sldMk cId="748955291" sldId="305"/>
            <ac:cxnSpMk id="16" creationId="{649FEABB-AE6A-8A6F-BDF6-56342E329BF8}"/>
          </ac:cxnSpMkLst>
        </pc:cxnChg>
        <pc:cxnChg chg="add mod">
          <ac:chgData name="Ollie Hanlon" userId="1b5feb151a351e4e" providerId="LiveId" clId="{322587E3-B287-473C-8816-C630E3263FFF}" dt="2024-03-27T13:29:47.831" v="2280" actId="14100"/>
          <ac:cxnSpMkLst>
            <pc:docMk/>
            <pc:sldMk cId="748955291" sldId="305"/>
            <ac:cxnSpMk id="20" creationId="{F94660F4-D200-2227-487C-0A97F229B52D}"/>
          </ac:cxnSpMkLst>
        </pc:cxnChg>
        <pc:cxnChg chg="add mod">
          <ac:chgData name="Ollie Hanlon" userId="1b5feb151a351e4e" providerId="LiveId" clId="{322587E3-B287-473C-8816-C630E3263FFF}" dt="2024-03-27T13:29:54.662" v="2283" actId="14100"/>
          <ac:cxnSpMkLst>
            <pc:docMk/>
            <pc:sldMk cId="748955291" sldId="305"/>
            <ac:cxnSpMk id="22" creationId="{D56E7D5C-C896-DFA7-AC05-DCB07E542C3B}"/>
          </ac:cxnSpMkLst>
        </pc:cxnChg>
      </pc:sldChg>
      <pc:sldChg chg="modSp add mod ord modNotesTx">
        <pc:chgData name="Ollie Hanlon" userId="1b5feb151a351e4e" providerId="LiveId" clId="{322587E3-B287-473C-8816-C630E3263FFF}" dt="2024-03-27T15:42:45.780" v="4074" actId="20577"/>
        <pc:sldMkLst>
          <pc:docMk/>
          <pc:sldMk cId="3014800035" sldId="306"/>
        </pc:sldMkLst>
        <pc:spChg chg="mod">
          <ac:chgData name="Ollie Hanlon" userId="1b5feb151a351e4e" providerId="LiveId" clId="{322587E3-B287-473C-8816-C630E3263FFF}" dt="2024-03-27T15:16:51.498" v="3688" actId="1076"/>
          <ac:spMkLst>
            <pc:docMk/>
            <pc:sldMk cId="3014800035" sldId="306"/>
            <ac:spMk id="36" creationId="{394AE792-D3F1-BABC-D321-091BEAC54AAD}"/>
          </ac:spMkLst>
        </pc:spChg>
      </pc:sldChg>
      <pc:sldChg chg="addSp delSp modSp new mod ord modNotesTx">
        <pc:chgData name="Ollie Hanlon" userId="1b5feb151a351e4e" providerId="LiveId" clId="{322587E3-B287-473C-8816-C630E3263FFF}" dt="2024-03-27T16:10:18.453" v="7094" actId="20577"/>
        <pc:sldMkLst>
          <pc:docMk/>
          <pc:sldMk cId="3368165612" sldId="307"/>
        </pc:sldMkLst>
        <pc:spChg chg="mod">
          <ac:chgData name="Ollie Hanlon" userId="1b5feb151a351e4e" providerId="LiveId" clId="{322587E3-B287-473C-8816-C630E3263FFF}" dt="2024-03-27T15:55:00.694" v="5318" actId="1076"/>
          <ac:spMkLst>
            <pc:docMk/>
            <pc:sldMk cId="3368165612" sldId="307"/>
            <ac:spMk id="2" creationId="{371C1850-8EC6-56CD-ECDB-57553A63A880}"/>
          </ac:spMkLst>
        </pc:spChg>
        <pc:spChg chg="del">
          <ac:chgData name="Ollie Hanlon" userId="1b5feb151a351e4e" providerId="LiveId" clId="{322587E3-B287-473C-8816-C630E3263FFF}" dt="2024-03-27T10:29:38.295" v="813" actId="478"/>
          <ac:spMkLst>
            <pc:docMk/>
            <pc:sldMk cId="3368165612" sldId="307"/>
            <ac:spMk id="3" creationId="{E899B6F4-71F5-E442-3C80-AB108BAD580F}"/>
          </ac:spMkLst>
        </pc:spChg>
        <pc:spChg chg="add mod">
          <ac:chgData name="Ollie Hanlon" userId="1b5feb151a351e4e" providerId="LiveId" clId="{322587E3-B287-473C-8816-C630E3263FFF}" dt="2024-03-27T10:34:57.972" v="849" actId="1076"/>
          <ac:spMkLst>
            <pc:docMk/>
            <pc:sldMk cId="3368165612" sldId="307"/>
            <ac:spMk id="9" creationId="{69D57624-CB26-02DB-3F90-E68B9363DA32}"/>
          </ac:spMkLst>
        </pc:spChg>
        <pc:spChg chg="add mod">
          <ac:chgData name="Ollie Hanlon" userId="1b5feb151a351e4e" providerId="LiveId" clId="{322587E3-B287-473C-8816-C630E3263FFF}" dt="2024-03-27T15:49:26.429" v="4842" actId="1076"/>
          <ac:spMkLst>
            <pc:docMk/>
            <pc:sldMk cId="3368165612" sldId="307"/>
            <ac:spMk id="10" creationId="{C2BB5B52-19E7-F118-5DC0-10EE5F9FE783}"/>
          </ac:spMkLst>
        </pc:spChg>
        <pc:spChg chg="add del">
          <ac:chgData name="Ollie Hanlon" userId="1b5feb151a351e4e" providerId="LiveId" clId="{322587E3-B287-473C-8816-C630E3263FFF}" dt="2024-03-27T10:36:18.401" v="957" actId="478"/>
          <ac:spMkLst>
            <pc:docMk/>
            <pc:sldMk cId="3368165612" sldId="307"/>
            <ac:spMk id="12" creationId="{1FAFD8F1-74A5-2B1A-338C-77F8D8ADEEF4}"/>
          </ac:spMkLst>
        </pc:spChg>
        <pc:spChg chg="add mod">
          <ac:chgData name="Ollie Hanlon" userId="1b5feb151a351e4e" providerId="LiveId" clId="{322587E3-B287-473C-8816-C630E3263FFF}" dt="2024-03-27T15:49:24.046" v="4841" actId="1076"/>
          <ac:spMkLst>
            <pc:docMk/>
            <pc:sldMk cId="3368165612" sldId="307"/>
            <ac:spMk id="13" creationId="{50CBDC5F-AA6C-315D-41FD-3AA5D35D2055}"/>
          </ac:spMkLst>
        </pc:spChg>
        <pc:spChg chg="add mod ord">
          <ac:chgData name="Ollie Hanlon" userId="1b5feb151a351e4e" providerId="LiveId" clId="{322587E3-B287-473C-8816-C630E3263FFF}" dt="2024-03-27T13:33:26.127" v="2489" actId="167"/>
          <ac:spMkLst>
            <pc:docMk/>
            <pc:sldMk cId="3368165612" sldId="307"/>
            <ac:spMk id="14" creationId="{963F32C3-883C-3EB1-041F-04F0227B3FE2}"/>
          </ac:spMkLst>
        </pc:spChg>
        <pc:spChg chg="add mod">
          <ac:chgData name="Ollie Hanlon" userId="1b5feb151a351e4e" providerId="LiveId" clId="{322587E3-B287-473C-8816-C630E3263FFF}" dt="2024-03-27T15:49:21.477" v="4840" actId="1076"/>
          <ac:spMkLst>
            <pc:docMk/>
            <pc:sldMk cId="3368165612" sldId="307"/>
            <ac:spMk id="16" creationId="{66F1DBA2-A515-C827-9C47-6BBBE4E87136}"/>
          </ac:spMkLst>
        </pc:spChg>
        <pc:picChg chg="add mod">
          <ac:chgData name="Ollie Hanlon" userId="1b5feb151a351e4e" providerId="LiveId" clId="{322587E3-B287-473C-8816-C630E3263FFF}" dt="2024-03-27T15:47:39.154" v="4773" actId="1076"/>
          <ac:picMkLst>
            <pc:docMk/>
            <pc:sldMk cId="3368165612" sldId="307"/>
            <ac:picMk id="6" creationId="{29628CCD-C11B-3280-889C-321F59C73A92}"/>
          </ac:picMkLst>
        </pc:picChg>
        <pc:picChg chg="add del mod">
          <ac:chgData name="Ollie Hanlon" userId="1b5feb151a351e4e" providerId="LiveId" clId="{322587E3-B287-473C-8816-C630E3263FFF}" dt="2024-03-27T10:32:02.121" v="827" actId="478"/>
          <ac:picMkLst>
            <pc:docMk/>
            <pc:sldMk cId="3368165612" sldId="307"/>
            <ac:picMk id="7" creationId="{E7D84CF9-AE4E-1175-DBCD-7967E2B977D4}"/>
          </ac:picMkLst>
        </pc:picChg>
        <pc:picChg chg="add mod">
          <ac:chgData name="Ollie Hanlon" userId="1b5feb151a351e4e" providerId="LiveId" clId="{322587E3-B287-473C-8816-C630E3263FFF}" dt="2024-03-27T15:47:40.455" v="4774" actId="1076"/>
          <ac:picMkLst>
            <pc:docMk/>
            <pc:sldMk cId="3368165612" sldId="307"/>
            <ac:picMk id="8" creationId="{02740F27-5C48-B196-8337-5FD8BD0D43B7}"/>
          </ac:picMkLst>
        </pc:picChg>
        <pc:picChg chg="add mod">
          <ac:chgData name="Ollie Hanlon" userId="1b5feb151a351e4e" providerId="LiveId" clId="{322587E3-B287-473C-8816-C630E3263FFF}" dt="2024-03-27T15:48:49.212" v="4782" actId="1582"/>
          <ac:picMkLst>
            <pc:docMk/>
            <pc:sldMk cId="3368165612" sldId="307"/>
            <ac:picMk id="15" creationId="{1A23E081-0F42-3423-5E01-881E580296B2}"/>
          </ac:picMkLst>
        </pc:picChg>
      </pc:sldChg>
      <pc:sldChg chg="addSp delSp modSp new mod modNotesTx">
        <pc:chgData name="Ollie Hanlon" userId="1b5feb151a351e4e" providerId="LiveId" clId="{322587E3-B287-473C-8816-C630E3263FFF}" dt="2024-03-27T16:42:22.523" v="8860" actId="5793"/>
        <pc:sldMkLst>
          <pc:docMk/>
          <pc:sldMk cId="3110340361" sldId="308"/>
        </pc:sldMkLst>
        <pc:spChg chg="del">
          <ac:chgData name="Ollie Hanlon" userId="1b5feb151a351e4e" providerId="LiveId" clId="{322587E3-B287-473C-8816-C630E3263FFF}" dt="2024-03-27T11:28:12.263" v="1635" actId="478"/>
          <ac:spMkLst>
            <pc:docMk/>
            <pc:sldMk cId="3110340361" sldId="308"/>
            <ac:spMk id="2" creationId="{2D196A77-A3D4-7A70-0159-D95830E84DEE}"/>
          </ac:spMkLst>
        </pc:spChg>
        <pc:spChg chg="del">
          <ac:chgData name="Ollie Hanlon" userId="1b5feb151a351e4e" providerId="LiveId" clId="{322587E3-B287-473C-8816-C630E3263FFF}" dt="2024-03-27T11:30:05.802" v="1643" actId="478"/>
          <ac:spMkLst>
            <pc:docMk/>
            <pc:sldMk cId="3110340361" sldId="308"/>
            <ac:spMk id="3" creationId="{B1441B19-5F52-AA59-B8C6-531BA993BC0C}"/>
          </ac:spMkLst>
        </pc:spChg>
        <pc:spChg chg="del">
          <ac:chgData name="Ollie Hanlon" userId="1b5feb151a351e4e" providerId="LiveId" clId="{322587E3-B287-473C-8816-C630E3263FFF}" dt="2024-03-27T11:30:04.676" v="1642" actId="478"/>
          <ac:spMkLst>
            <pc:docMk/>
            <pc:sldMk cId="3110340361" sldId="308"/>
            <ac:spMk id="4" creationId="{45D2D144-E88B-0C9E-B04B-9DB0E9991551}"/>
          </ac:spMkLst>
        </pc:spChg>
        <pc:spChg chg="del">
          <ac:chgData name="Ollie Hanlon" userId="1b5feb151a351e4e" providerId="LiveId" clId="{322587E3-B287-473C-8816-C630E3263FFF}" dt="2024-03-27T11:30:03.299" v="1641" actId="478"/>
          <ac:spMkLst>
            <pc:docMk/>
            <pc:sldMk cId="3110340361" sldId="308"/>
            <ac:spMk id="5" creationId="{7A27A18F-A194-F3BF-559A-0CDA530515C2}"/>
          </ac:spMkLst>
        </pc:spChg>
        <pc:spChg chg="del">
          <ac:chgData name="Ollie Hanlon" userId="1b5feb151a351e4e" providerId="LiveId" clId="{322587E3-B287-473C-8816-C630E3263FFF}" dt="2024-03-27T11:51:43.750" v="1843" actId="478"/>
          <ac:spMkLst>
            <pc:docMk/>
            <pc:sldMk cId="3110340361" sldId="308"/>
            <ac:spMk id="6" creationId="{EE80BE2D-54D7-A30C-FD9E-C927D0706814}"/>
          </ac:spMkLst>
        </pc:spChg>
        <pc:spChg chg="del">
          <ac:chgData name="Ollie Hanlon" userId="1b5feb151a351e4e" providerId="LiveId" clId="{322587E3-B287-473C-8816-C630E3263FFF}" dt="2024-03-27T11:28:13.177" v="1636" actId="478"/>
          <ac:spMkLst>
            <pc:docMk/>
            <pc:sldMk cId="3110340361" sldId="308"/>
            <ac:spMk id="8" creationId="{DF629A77-AE8A-7A94-B535-7A6FAB2F3519}"/>
          </ac:spMkLst>
        </pc:spChg>
        <pc:spChg chg="add mod">
          <ac:chgData name="Ollie Hanlon" userId="1b5feb151a351e4e" providerId="LiveId" clId="{322587E3-B287-473C-8816-C630E3263FFF}" dt="2024-03-27T13:36:48.851" v="2515" actId="20577"/>
          <ac:spMkLst>
            <pc:docMk/>
            <pc:sldMk cId="3110340361" sldId="308"/>
            <ac:spMk id="9" creationId="{6946E79A-2161-BEF6-16A6-C854FB2B1531}"/>
          </ac:spMkLst>
        </pc:spChg>
        <pc:spChg chg="add">
          <ac:chgData name="Ollie Hanlon" userId="1b5feb151a351e4e" providerId="LiveId" clId="{322587E3-B287-473C-8816-C630E3263FFF}" dt="2024-03-27T11:32:41.958" v="1647"/>
          <ac:spMkLst>
            <pc:docMk/>
            <pc:sldMk cId="3110340361" sldId="308"/>
            <ac:spMk id="10" creationId="{4E62F107-859E-1C8A-C9AA-B957BB225C40}"/>
          </ac:spMkLst>
        </pc:spChg>
        <pc:spChg chg="add">
          <ac:chgData name="Ollie Hanlon" userId="1b5feb151a351e4e" providerId="LiveId" clId="{322587E3-B287-473C-8816-C630E3263FFF}" dt="2024-03-27T11:32:45.635" v="1648"/>
          <ac:spMkLst>
            <pc:docMk/>
            <pc:sldMk cId="3110340361" sldId="308"/>
            <ac:spMk id="11" creationId="{AE3F01E4-F493-C454-E45E-8C613E97300E}"/>
          </ac:spMkLst>
        </pc:spChg>
        <pc:spChg chg="add">
          <ac:chgData name="Ollie Hanlon" userId="1b5feb151a351e4e" providerId="LiveId" clId="{322587E3-B287-473C-8816-C630E3263FFF}" dt="2024-03-27T11:34:37.609" v="1649"/>
          <ac:spMkLst>
            <pc:docMk/>
            <pc:sldMk cId="3110340361" sldId="308"/>
            <ac:spMk id="12" creationId="{68466E0C-EF33-EF3E-0485-D01E0EB4284E}"/>
          </ac:spMkLst>
        </pc:spChg>
        <pc:spChg chg="add">
          <ac:chgData name="Ollie Hanlon" userId="1b5feb151a351e4e" providerId="LiveId" clId="{322587E3-B287-473C-8816-C630E3263FFF}" dt="2024-03-27T11:34:41.904" v="1650"/>
          <ac:spMkLst>
            <pc:docMk/>
            <pc:sldMk cId="3110340361" sldId="308"/>
            <ac:spMk id="13" creationId="{1E6E4D7B-996A-96A1-D2C7-447829D07357}"/>
          </ac:spMkLst>
        </pc:spChg>
        <pc:spChg chg="add del mod">
          <ac:chgData name="Ollie Hanlon" userId="1b5feb151a351e4e" providerId="LiveId" clId="{322587E3-B287-473C-8816-C630E3263FFF}" dt="2024-03-27T11:50:49.090" v="1821" actId="478"/>
          <ac:spMkLst>
            <pc:docMk/>
            <pc:sldMk cId="3110340361" sldId="308"/>
            <ac:spMk id="14" creationId="{335544C4-19FE-E594-915A-EA28BD1F5410}"/>
          </ac:spMkLst>
        </pc:spChg>
        <pc:spChg chg="add mod">
          <ac:chgData name="Ollie Hanlon" userId="1b5feb151a351e4e" providerId="LiveId" clId="{322587E3-B287-473C-8816-C630E3263FFF}" dt="2024-03-27T11:50:41.609" v="1818" actId="21"/>
          <ac:spMkLst>
            <pc:docMk/>
            <pc:sldMk cId="3110340361" sldId="308"/>
            <ac:spMk id="15" creationId="{9012DF1B-776F-7CC3-B8A9-63653B490C8B}"/>
          </ac:spMkLst>
        </pc:spChg>
        <pc:spChg chg="add mod">
          <ac:chgData name="Ollie Hanlon" userId="1b5feb151a351e4e" providerId="LiveId" clId="{322587E3-B287-473C-8816-C630E3263FFF}" dt="2024-03-27T11:51:18.820" v="1835" actId="21"/>
          <ac:spMkLst>
            <pc:docMk/>
            <pc:sldMk cId="3110340361" sldId="308"/>
            <ac:spMk id="16" creationId="{3712EC9B-0EE2-1661-2DBC-5AA549EA29E1}"/>
          </ac:spMkLst>
        </pc:spChg>
        <pc:spChg chg="add mod">
          <ac:chgData name="Ollie Hanlon" userId="1b5feb151a351e4e" providerId="LiveId" clId="{322587E3-B287-473C-8816-C630E3263FFF}" dt="2024-03-27T11:51:12.645" v="1833" actId="21"/>
          <ac:spMkLst>
            <pc:docMk/>
            <pc:sldMk cId="3110340361" sldId="308"/>
            <ac:spMk id="17" creationId="{3C794E71-0E6C-97F3-DF9D-27A2744498AB}"/>
          </ac:spMkLst>
        </pc:spChg>
        <pc:spChg chg="add del mod">
          <ac:chgData name="Ollie Hanlon" userId="1b5feb151a351e4e" providerId="LiveId" clId="{322587E3-B287-473C-8816-C630E3263FFF}" dt="2024-03-27T11:45:39.774" v="1753" actId="478"/>
          <ac:spMkLst>
            <pc:docMk/>
            <pc:sldMk cId="3110340361" sldId="308"/>
            <ac:spMk id="18" creationId="{D75B8352-3B85-9E85-DB6F-4D5C2D28B552}"/>
          </ac:spMkLst>
        </pc:spChg>
        <pc:spChg chg="add del mod">
          <ac:chgData name="Ollie Hanlon" userId="1b5feb151a351e4e" providerId="LiveId" clId="{322587E3-B287-473C-8816-C630E3263FFF}" dt="2024-03-27T11:46:14.936" v="1760"/>
          <ac:spMkLst>
            <pc:docMk/>
            <pc:sldMk cId="3110340361" sldId="308"/>
            <ac:spMk id="19" creationId="{E7A0683D-EA70-FB93-34AD-20659E45C2A4}"/>
          </ac:spMkLst>
        </pc:spChg>
        <pc:spChg chg="add del mod">
          <ac:chgData name="Ollie Hanlon" userId="1b5feb151a351e4e" providerId="LiveId" clId="{322587E3-B287-473C-8816-C630E3263FFF}" dt="2024-03-27T11:46:14.932" v="1758" actId="478"/>
          <ac:spMkLst>
            <pc:docMk/>
            <pc:sldMk cId="3110340361" sldId="308"/>
            <ac:spMk id="20" creationId="{57D1F712-5E4E-9EEE-CE3C-3D6BD1D4FF24}"/>
          </ac:spMkLst>
        </pc:spChg>
        <pc:spChg chg="add del">
          <ac:chgData name="Ollie Hanlon" userId="1b5feb151a351e4e" providerId="LiveId" clId="{322587E3-B287-473C-8816-C630E3263FFF}" dt="2024-03-27T11:47:40.780" v="1762" actId="478"/>
          <ac:spMkLst>
            <pc:docMk/>
            <pc:sldMk cId="3110340361" sldId="308"/>
            <ac:spMk id="21" creationId="{FA36FEE8-18E7-CD7B-73AB-5F988B72E2F7}"/>
          </ac:spMkLst>
        </pc:spChg>
        <pc:spChg chg="add del">
          <ac:chgData name="Ollie Hanlon" userId="1b5feb151a351e4e" providerId="LiveId" clId="{322587E3-B287-473C-8816-C630E3263FFF}" dt="2024-03-27T11:48:09.543" v="1764" actId="478"/>
          <ac:spMkLst>
            <pc:docMk/>
            <pc:sldMk cId="3110340361" sldId="308"/>
            <ac:spMk id="22" creationId="{1027DE3B-A8D1-C343-FCB4-D16F0D0D4A7C}"/>
          </ac:spMkLst>
        </pc:spChg>
        <pc:spChg chg="add mod">
          <ac:chgData name="Ollie Hanlon" userId="1b5feb151a351e4e" providerId="LiveId" clId="{322587E3-B287-473C-8816-C630E3263FFF}" dt="2024-03-27T16:38:00.071" v="8553" actId="14100"/>
          <ac:spMkLst>
            <pc:docMk/>
            <pc:sldMk cId="3110340361" sldId="308"/>
            <ac:spMk id="24" creationId="{692279DB-AD47-D7BA-65A6-A4004A51D6A0}"/>
          </ac:spMkLst>
        </pc:spChg>
        <pc:spChg chg="add del mod">
          <ac:chgData name="Ollie Hanlon" userId="1b5feb151a351e4e" providerId="LiveId" clId="{322587E3-B287-473C-8816-C630E3263FFF}" dt="2024-03-27T11:51:08.490" v="1831" actId="478"/>
          <ac:spMkLst>
            <pc:docMk/>
            <pc:sldMk cId="3110340361" sldId="308"/>
            <ac:spMk id="25" creationId="{98F665EF-85D3-61AB-2EA9-648E4B844793}"/>
          </ac:spMkLst>
        </pc:spChg>
        <pc:spChg chg="add mod">
          <ac:chgData name="Ollie Hanlon" userId="1b5feb151a351e4e" providerId="LiveId" clId="{322587E3-B287-473C-8816-C630E3263FFF}" dt="2024-03-27T13:14:52.014" v="2044" actId="20577"/>
          <ac:spMkLst>
            <pc:docMk/>
            <pc:sldMk cId="3110340361" sldId="308"/>
            <ac:spMk id="26" creationId="{4409FFB2-3D1E-09E2-15CF-BC4971C588AD}"/>
          </ac:spMkLst>
        </pc:spChg>
        <pc:spChg chg="add mod">
          <ac:chgData name="Ollie Hanlon" userId="1b5feb151a351e4e" providerId="LiveId" clId="{322587E3-B287-473C-8816-C630E3263FFF}" dt="2024-03-27T13:16:40.558" v="2103" actId="20577"/>
          <ac:spMkLst>
            <pc:docMk/>
            <pc:sldMk cId="3110340361" sldId="308"/>
            <ac:spMk id="27" creationId="{2E57CEAD-8690-AD5A-264A-03642E0712D9}"/>
          </ac:spMkLst>
        </pc:spChg>
        <pc:spChg chg="add mod">
          <ac:chgData name="Ollie Hanlon" userId="1b5feb151a351e4e" providerId="LiveId" clId="{322587E3-B287-473C-8816-C630E3263FFF}" dt="2024-03-27T13:13:46.441" v="2022" actId="20577"/>
          <ac:spMkLst>
            <pc:docMk/>
            <pc:sldMk cId="3110340361" sldId="308"/>
            <ac:spMk id="28" creationId="{E6DFC4A8-0352-B95B-C7F5-D2EA2E663010}"/>
          </ac:spMkLst>
        </pc:spChg>
        <pc:spChg chg="add mod">
          <ac:chgData name="Ollie Hanlon" userId="1b5feb151a351e4e" providerId="LiveId" clId="{322587E3-B287-473C-8816-C630E3263FFF}" dt="2024-03-27T13:16:09.059" v="2092" actId="20577"/>
          <ac:spMkLst>
            <pc:docMk/>
            <pc:sldMk cId="3110340361" sldId="308"/>
            <ac:spMk id="29" creationId="{1249C12A-D41F-749F-14BD-F55BA6C3C6EE}"/>
          </ac:spMkLst>
        </pc:spChg>
        <pc:spChg chg="add mod">
          <ac:chgData name="Ollie Hanlon" userId="1b5feb151a351e4e" providerId="LiveId" clId="{322587E3-B287-473C-8816-C630E3263FFF}" dt="2024-03-27T16:38:21.510" v="8566" actId="14100"/>
          <ac:spMkLst>
            <pc:docMk/>
            <pc:sldMk cId="3110340361" sldId="308"/>
            <ac:spMk id="30" creationId="{91A74857-51B7-1F57-EFA3-07B7D2F4FBA8}"/>
          </ac:spMkLst>
        </pc:spChg>
        <pc:spChg chg="add mod">
          <ac:chgData name="Ollie Hanlon" userId="1b5feb151a351e4e" providerId="LiveId" clId="{322587E3-B287-473C-8816-C630E3263FFF}" dt="2024-03-27T16:38:17.172" v="8564" actId="20577"/>
          <ac:spMkLst>
            <pc:docMk/>
            <pc:sldMk cId="3110340361" sldId="308"/>
            <ac:spMk id="31" creationId="{723B2EA0-6B84-CFD5-F6A7-FCA9D329E2D7}"/>
          </ac:spMkLst>
        </pc:spChg>
        <pc:spChg chg="add mod">
          <ac:chgData name="Ollie Hanlon" userId="1b5feb151a351e4e" providerId="LiveId" clId="{322587E3-B287-473C-8816-C630E3263FFF}" dt="2024-03-27T16:38:22.681" v="8567" actId="20577"/>
          <ac:spMkLst>
            <pc:docMk/>
            <pc:sldMk cId="3110340361" sldId="308"/>
            <ac:spMk id="32" creationId="{94638872-B08E-0424-28FD-C9CE4520104A}"/>
          </ac:spMkLst>
        </pc:spChg>
        <pc:spChg chg="add mod">
          <ac:chgData name="Ollie Hanlon" userId="1b5feb151a351e4e" providerId="LiveId" clId="{322587E3-B287-473C-8816-C630E3263FFF}" dt="2024-03-27T16:38:34.806" v="8575" actId="1076"/>
          <ac:spMkLst>
            <pc:docMk/>
            <pc:sldMk cId="3110340361" sldId="308"/>
            <ac:spMk id="33" creationId="{7BB6831D-9983-20CD-9483-F9BB80679EF3}"/>
          </ac:spMkLst>
        </pc:spChg>
        <pc:spChg chg="add mod">
          <ac:chgData name="Ollie Hanlon" userId="1b5feb151a351e4e" providerId="LiveId" clId="{322587E3-B287-473C-8816-C630E3263FFF}" dt="2024-03-27T13:17:11.150" v="2139" actId="1076"/>
          <ac:spMkLst>
            <pc:docMk/>
            <pc:sldMk cId="3110340361" sldId="308"/>
            <ac:spMk id="34" creationId="{4273CFF2-5AA9-4637-C955-891ADD03D173}"/>
          </ac:spMkLst>
        </pc:spChg>
        <pc:spChg chg="add mod ord">
          <ac:chgData name="Ollie Hanlon" userId="1b5feb151a351e4e" providerId="LiveId" clId="{322587E3-B287-473C-8816-C630E3263FFF}" dt="2024-03-27T13:34:42.647" v="2512" actId="167"/>
          <ac:spMkLst>
            <pc:docMk/>
            <pc:sldMk cId="3110340361" sldId="308"/>
            <ac:spMk id="35" creationId="{847ECC0C-9BF1-55A4-3A3C-6E173029BF4E}"/>
          </ac:spMkLst>
        </pc:spChg>
      </pc:sldChg>
      <pc:sldChg chg="addSp delSp modSp new mod modNotesTx">
        <pc:chgData name="Ollie Hanlon" userId="1b5feb151a351e4e" providerId="LiveId" clId="{322587E3-B287-473C-8816-C630E3263FFF}" dt="2024-03-27T16:45:20.199" v="9356" actId="20577"/>
        <pc:sldMkLst>
          <pc:docMk/>
          <pc:sldMk cId="621495143" sldId="309"/>
        </pc:sldMkLst>
        <pc:spChg chg="del">
          <ac:chgData name="Ollie Hanlon" userId="1b5feb151a351e4e" providerId="LiveId" clId="{322587E3-B287-473C-8816-C630E3263FFF}" dt="2024-03-27T14:29:42.868" v="2715" actId="931"/>
          <ac:spMkLst>
            <pc:docMk/>
            <pc:sldMk cId="621495143" sldId="309"/>
            <ac:spMk id="2" creationId="{19A47B9D-3CB4-B1B3-567C-44DB9F984C3B}"/>
          </ac:spMkLst>
        </pc:spChg>
        <pc:spChg chg="del">
          <ac:chgData name="Ollie Hanlon" userId="1b5feb151a351e4e" providerId="LiveId" clId="{322587E3-B287-473C-8816-C630E3263FFF}" dt="2024-03-27T14:31:27.024" v="2800" actId="478"/>
          <ac:spMkLst>
            <pc:docMk/>
            <pc:sldMk cId="621495143" sldId="309"/>
            <ac:spMk id="4" creationId="{17BD98BC-6874-B576-6EA8-B3CE92364280}"/>
          </ac:spMkLst>
        </pc:spChg>
        <pc:spChg chg="del">
          <ac:chgData name="Ollie Hanlon" userId="1b5feb151a351e4e" providerId="LiveId" clId="{322587E3-B287-473C-8816-C630E3263FFF}" dt="2024-03-27T14:29:33.810" v="2714" actId="478"/>
          <ac:spMkLst>
            <pc:docMk/>
            <pc:sldMk cId="621495143" sldId="309"/>
            <ac:spMk id="5" creationId="{5711AD39-80CA-843A-D36D-77F576B261DA}"/>
          </ac:spMkLst>
        </pc:spChg>
        <pc:spChg chg="del">
          <ac:chgData name="Ollie Hanlon" userId="1b5feb151a351e4e" providerId="LiveId" clId="{322587E3-B287-473C-8816-C630E3263FFF}" dt="2024-03-27T14:29:14.132" v="2708" actId="478"/>
          <ac:spMkLst>
            <pc:docMk/>
            <pc:sldMk cId="621495143" sldId="309"/>
            <ac:spMk id="6" creationId="{14F2EA26-C5A5-86F2-5026-8FA937B13B39}"/>
          </ac:spMkLst>
        </pc:spChg>
        <pc:spChg chg="mod">
          <ac:chgData name="Ollie Hanlon" userId="1b5feb151a351e4e" providerId="LiveId" clId="{322587E3-B287-473C-8816-C630E3263FFF}" dt="2024-03-27T14:53:49.093" v="3150" actId="20577"/>
          <ac:spMkLst>
            <pc:docMk/>
            <pc:sldMk cId="621495143" sldId="309"/>
            <ac:spMk id="8" creationId="{B96BCB06-F6BE-AFE6-B8B1-E098BB95D744}"/>
          </ac:spMkLst>
        </pc:spChg>
        <pc:spChg chg="add mod ord">
          <ac:chgData name="Ollie Hanlon" userId="1b5feb151a351e4e" providerId="LiveId" clId="{322587E3-B287-473C-8816-C630E3263FFF}" dt="2024-03-27T14:29:16.220" v="2709" actId="167"/>
          <ac:spMkLst>
            <pc:docMk/>
            <pc:sldMk cId="621495143" sldId="309"/>
            <ac:spMk id="9" creationId="{87B066E6-D294-EFA6-2E0D-42211D65BE53}"/>
          </ac:spMkLst>
        </pc:spChg>
        <pc:spChg chg="add del mod">
          <ac:chgData name="Ollie Hanlon" userId="1b5feb151a351e4e" providerId="LiveId" clId="{322587E3-B287-473C-8816-C630E3263FFF}" dt="2024-03-27T14:30:12.553" v="2719" actId="931"/>
          <ac:spMkLst>
            <pc:docMk/>
            <pc:sldMk cId="621495143" sldId="309"/>
            <ac:spMk id="13" creationId="{B429FE16-7BF5-D83D-0ABD-F812BC149D5F}"/>
          </ac:spMkLst>
        </pc:spChg>
        <pc:spChg chg="add mod">
          <ac:chgData name="Ollie Hanlon" userId="1b5feb151a351e4e" providerId="LiveId" clId="{322587E3-B287-473C-8816-C630E3263FFF}" dt="2024-03-27T16:43:48.416" v="9064" actId="20577"/>
          <ac:spMkLst>
            <pc:docMk/>
            <pc:sldMk cId="621495143" sldId="309"/>
            <ac:spMk id="17" creationId="{D5AB9CE6-9627-EE17-73F3-94349FE54F97}"/>
          </ac:spMkLst>
        </pc:spChg>
        <pc:spChg chg="add mod">
          <ac:chgData name="Ollie Hanlon" userId="1b5feb151a351e4e" providerId="LiveId" clId="{322587E3-B287-473C-8816-C630E3263FFF}" dt="2024-03-27T14:57:38.662" v="3258" actId="20577"/>
          <ac:spMkLst>
            <pc:docMk/>
            <pc:sldMk cId="621495143" sldId="309"/>
            <ac:spMk id="18" creationId="{695A90A3-887B-0A5A-80BB-B3AD25F1B11A}"/>
          </ac:spMkLst>
        </pc:spChg>
        <pc:spChg chg="add mod">
          <ac:chgData name="Ollie Hanlon" userId="1b5feb151a351e4e" providerId="LiveId" clId="{322587E3-B287-473C-8816-C630E3263FFF}" dt="2024-03-27T14:59:08.729" v="3412" actId="20577"/>
          <ac:spMkLst>
            <pc:docMk/>
            <pc:sldMk cId="621495143" sldId="309"/>
            <ac:spMk id="19" creationId="{3F56A7CA-28C6-4F0B-99DE-05CC648AEFD1}"/>
          </ac:spMkLst>
        </pc:spChg>
        <pc:picChg chg="add del mod">
          <ac:chgData name="Ollie Hanlon" userId="1b5feb151a351e4e" providerId="LiveId" clId="{322587E3-B287-473C-8816-C630E3263FFF}" dt="2024-03-27T14:29:46.184" v="2718" actId="478"/>
          <ac:picMkLst>
            <pc:docMk/>
            <pc:sldMk cId="621495143" sldId="309"/>
            <ac:picMk id="11" creationId="{F32F7434-9EB8-CF7B-D00C-8B50A5E19271}"/>
          </ac:picMkLst>
        </pc:picChg>
        <pc:picChg chg="add mod modCrop">
          <ac:chgData name="Ollie Hanlon" userId="1b5feb151a351e4e" providerId="LiveId" clId="{322587E3-B287-473C-8816-C630E3263FFF}" dt="2024-03-27T14:31:25.106" v="2799" actId="14100"/>
          <ac:picMkLst>
            <pc:docMk/>
            <pc:sldMk cId="621495143" sldId="309"/>
            <ac:picMk id="15" creationId="{A030F5CB-4F66-3A2A-9C7C-19A7DBF36767}"/>
          </ac:picMkLst>
        </pc:picChg>
      </pc:sldChg>
      <pc:sldChg chg="addSp delSp modSp new mod modNotesTx">
        <pc:chgData name="Ollie Hanlon" userId="1b5feb151a351e4e" providerId="LiveId" clId="{322587E3-B287-473C-8816-C630E3263FFF}" dt="2024-03-27T17:02:56.252" v="9935" actId="20577"/>
        <pc:sldMkLst>
          <pc:docMk/>
          <pc:sldMk cId="2898808963" sldId="310"/>
        </pc:sldMkLst>
        <pc:spChg chg="mod">
          <ac:chgData name="Ollie Hanlon" userId="1b5feb151a351e4e" providerId="LiveId" clId="{322587E3-B287-473C-8816-C630E3263FFF}" dt="2024-03-27T14:36:16.560" v="2984" actId="1076"/>
          <ac:spMkLst>
            <pc:docMk/>
            <pc:sldMk cId="2898808963" sldId="310"/>
            <ac:spMk id="2" creationId="{BCC7D720-6C72-04EF-926B-C3D801C68B11}"/>
          </ac:spMkLst>
        </pc:spChg>
        <pc:spChg chg="del">
          <ac:chgData name="Ollie Hanlon" userId="1b5feb151a351e4e" providerId="LiveId" clId="{322587E3-B287-473C-8816-C630E3263FFF}" dt="2024-03-27T14:19:08.364" v="2623" actId="478"/>
          <ac:spMkLst>
            <pc:docMk/>
            <pc:sldMk cId="2898808963" sldId="310"/>
            <ac:spMk id="3" creationId="{23AFF72F-76EC-1B43-0C48-9A2298205D25}"/>
          </ac:spMkLst>
        </pc:spChg>
        <pc:spChg chg="del">
          <ac:chgData name="Ollie Hanlon" userId="1b5feb151a351e4e" providerId="LiveId" clId="{322587E3-B287-473C-8816-C630E3263FFF}" dt="2024-03-27T14:19:12.982" v="2626" actId="478"/>
          <ac:spMkLst>
            <pc:docMk/>
            <pc:sldMk cId="2898808963" sldId="310"/>
            <ac:spMk id="5" creationId="{997B60DB-C1D3-BDCA-853F-2136AF6AAD90}"/>
          </ac:spMkLst>
        </pc:spChg>
        <pc:spChg chg="del">
          <ac:chgData name="Ollie Hanlon" userId="1b5feb151a351e4e" providerId="LiveId" clId="{322587E3-B287-473C-8816-C630E3263FFF}" dt="2024-03-27T14:19:18.765" v="2628" actId="478"/>
          <ac:spMkLst>
            <pc:docMk/>
            <pc:sldMk cId="2898808963" sldId="310"/>
            <ac:spMk id="6" creationId="{090D210C-B1D0-ACAD-19B6-9D30B45B65A3}"/>
          </ac:spMkLst>
        </pc:spChg>
        <pc:spChg chg="del">
          <ac:chgData name="Ollie Hanlon" userId="1b5feb151a351e4e" providerId="LiveId" clId="{322587E3-B287-473C-8816-C630E3263FFF}" dt="2024-03-27T14:19:10.966" v="2624" actId="478"/>
          <ac:spMkLst>
            <pc:docMk/>
            <pc:sldMk cId="2898808963" sldId="310"/>
            <ac:spMk id="8" creationId="{45AF391A-63BE-FDF9-83FC-9A043A5303FA}"/>
          </ac:spMkLst>
        </pc:spChg>
        <pc:spChg chg="add mod">
          <ac:chgData name="Ollie Hanlon" userId="1b5feb151a351e4e" providerId="LiveId" clId="{322587E3-B287-473C-8816-C630E3263FFF}" dt="2024-03-27T14:19:40.360" v="2635" actId="1076"/>
          <ac:spMkLst>
            <pc:docMk/>
            <pc:sldMk cId="2898808963" sldId="310"/>
            <ac:spMk id="9" creationId="{ED4A1F0E-D519-9441-74BB-C7661571E8B6}"/>
          </ac:spMkLst>
        </pc:spChg>
        <pc:spChg chg="add mod ord">
          <ac:chgData name="Ollie Hanlon" userId="1b5feb151a351e4e" providerId="LiveId" clId="{322587E3-B287-473C-8816-C630E3263FFF}" dt="2024-03-27T14:29:21.309" v="2711" actId="167"/>
          <ac:spMkLst>
            <pc:docMk/>
            <pc:sldMk cId="2898808963" sldId="310"/>
            <ac:spMk id="11" creationId="{890FEAEA-E463-B012-C570-D09B3E56F00A}"/>
          </ac:spMkLst>
        </pc:spChg>
        <pc:spChg chg="add mod">
          <ac:chgData name="Ollie Hanlon" userId="1b5feb151a351e4e" providerId="LiveId" clId="{322587E3-B287-473C-8816-C630E3263FFF}" dt="2024-03-27T14:34:53.671" v="2909" actId="14100"/>
          <ac:spMkLst>
            <pc:docMk/>
            <pc:sldMk cId="2898808963" sldId="310"/>
            <ac:spMk id="12" creationId="{77839CE7-3AA0-CA74-6CD9-17309E31632C}"/>
          </ac:spMkLst>
        </pc:spChg>
        <pc:spChg chg="add mod">
          <ac:chgData name="Ollie Hanlon" userId="1b5feb151a351e4e" providerId="LiveId" clId="{322587E3-B287-473C-8816-C630E3263FFF}" dt="2024-03-27T14:35:06.444" v="2915" actId="1076"/>
          <ac:spMkLst>
            <pc:docMk/>
            <pc:sldMk cId="2898808963" sldId="310"/>
            <ac:spMk id="13" creationId="{2D95BABF-A4DE-796B-9273-AEC98A0DF9AB}"/>
          </ac:spMkLst>
        </pc:spChg>
        <pc:spChg chg="add mod">
          <ac:chgData name="Ollie Hanlon" userId="1b5feb151a351e4e" providerId="LiveId" clId="{322587E3-B287-473C-8816-C630E3263FFF}" dt="2024-03-27T14:35:18.825" v="2920" actId="1036"/>
          <ac:spMkLst>
            <pc:docMk/>
            <pc:sldMk cId="2898808963" sldId="310"/>
            <ac:spMk id="14" creationId="{D1D58057-F431-E07B-72AC-D07D4830FA67}"/>
          </ac:spMkLst>
        </pc:spChg>
        <pc:spChg chg="add mod">
          <ac:chgData name="Ollie Hanlon" userId="1b5feb151a351e4e" providerId="LiveId" clId="{322587E3-B287-473C-8816-C630E3263FFF}" dt="2024-03-27T14:37:11.336" v="3073" actId="1076"/>
          <ac:spMkLst>
            <pc:docMk/>
            <pc:sldMk cId="2898808963" sldId="310"/>
            <ac:spMk id="15" creationId="{0F82B921-A074-2004-5245-84FAFBD1BA5E}"/>
          </ac:spMkLst>
        </pc:spChg>
        <pc:spChg chg="add mod">
          <ac:chgData name="Ollie Hanlon" userId="1b5feb151a351e4e" providerId="LiveId" clId="{322587E3-B287-473C-8816-C630E3263FFF}" dt="2024-03-27T14:37:14.536" v="3074" actId="1076"/>
          <ac:spMkLst>
            <pc:docMk/>
            <pc:sldMk cId="2898808963" sldId="310"/>
            <ac:spMk id="16" creationId="{C9CBFF17-165A-EBA0-7A22-F2F1BE228903}"/>
          </ac:spMkLst>
        </pc:spChg>
        <pc:picChg chg="add mod modCrop">
          <ac:chgData name="Ollie Hanlon" userId="1b5feb151a351e4e" providerId="LiveId" clId="{322587E3-B287-473C-8816-C630E3263FFF}" dt="2024-03-27T14:35:03.479" v="2914" actId="1076"/>
          <ac:picMkLst>
            <pc:docMk/>
            <pc:sldMk cId="2898808963" sldId="310"/>
            <ac:picMk id="10" creationId="{5C34C39C-0273-6A69-4464-A287561D0748}"/>
          </ac:picMkLst>
        </pc:picChg>
      </pc:sldChg>
      <pc:sldChg chg="addSp delSp modSp new mod">
        <pc:chgData name="Ollie Hanlon" userId="1b5feb151a351e4e" providerId="LiveId" clId="{322587E3-B287-473C-8816-C630E3263FFF}" dt="2024-03-27T16:46:04.034" v="9446" actId="478"/>
        <pc:sldMkLst>
          <pc:docMk/>
          <pc:sldMk cId="2931381195" sldId="311"/>
        </pc:sldMkLst>
        <pc:spChg chg="del">
          <ac:chgData name="Ollie Hanlon" userId="1b5feb151a351e4e" providerId="LiveId" clId="{322587E3-B287-473C-8816-C630E3263FFF}" dt="2024-03-27T14:23:02.920" v="2639" actId="478"/>
          <ac:spMkLst>
            <pc:docMk/>
            <pc:sldMk cId="2931381195" sldId="311"/>
            <ac:spMk id="2" creationId="{F44E16C7-CF96-B697-A811-3D7B9D9F5A85}"/>
          </ac:spMkLst>
        </pc:spChg>
        <pc:spChg chg="del">
          <ac:chgData name="Ollie Hanlon" userId="1b5feb151a351e4e" providerId="LiveId" clId="{322587E3-B287-473C-8816-C630E3263FFF}" dt="2024-03-27T14:23:06.081" v="2642" actId="478"/>
          <ac:spMkLst>
            <pc:docMk/>
            <pc:sldMk cId="2931381195" sldId="311"/>
            <ac:spMk id="3" creationId="{A2BB719D-6D8C-A384-7813-594B9576D908}"/>
          </ac:spMkLst>
        </pc:spChg>
        <pc:spChg chg="del">
          <ac:chgData name="Ollie Hanlon" userId="1b5feb151a351e4e" providerId="LiveId" clId="{322587E3-B287-473C-8816-C630E3263FFF}" dt="2024-03-27T14:23:05.257" v="2641" actId="478"/>
          <ac:spMkLst>
            <pc:docMk/>
            <pc:sldMk cId="2931381195" sldId="311"/>
            <ac:spMk id="4" creationId="{6632C467-D6F4-3913-5DC5-D9EAB7C2D482}"/>
          </ac:spMkLst>
        </pc:spChg>
        <pc:spChg chg="del">
          <ac:chgData name="Ollie Hanlon" userId="1b5feb151a351e4e" providerId="LiveId" clId="{322587E3-B287-473C-8816-C630E3263FFF}" dt="2024-03-27T14:23:04.060" v="2640" actId="478"/>
          <ac:spMkLst>
            <pc:docMk/>
            <pc:sldMk cId="2931381195" sldId="311"/>
            <ac:spMk id="5" creationId="{DA892CFC-8355-A24E-C99E-FF595022E209}"/>
          </ac:spMkLst>
        </pc:spChg>
        <pc:spChg chg="del">
          <ac:chgData name="Ollie Hanlon" userId="1b5feb151a351e4e" providerId="LiveId" clId="{322587E3-B287-473C-8816-C630E3263FFF}" dt="2024-03-27T16:46:04.034" v="9446" actId="478"/>
          <ac:spMkLst>
            <pc:docMk/>
            <pc:sldMk cId="2931381195" sldId="311"/>
            <ac:spMk id="6" creationId="{F87C5016-53A8-5C5B-F9EC-DFB2AF0B3F00}"/>
          </ac:spMkLst>
        </pc:spChg>
        <pc:spChg chg="mod">
          <ac:chgData name="Ollie Hanlon" userId="1b5feb151a351e4e" providerId="LiveId" clId="{322587E3-B287-473C-8816-C630E3263FFF}" dt="2024-03-27T14:33:14.878" v="2892" actId="20577"/>
          <ac:spMkLst>
            <pc:docMk/>
            <pc:sldMk cId="2931381195" sldId="311"/>
            <ac:spMk id="8" creationId="{93CF4C18-CEE9-A433-EC44-1B4687C537E0}"/>
          </ac:spMkLst>
        </pc:spChg>
        <pc:spChg chg="add mod">
          <ac:chgData name="Ollie Hanlon" userId="1b5feb151a351e4e" providerId="LiveId" clId="{322587E3-B287-473C-8816-C630E3263FFF}" dt="2024-03-27T14:39:37.611" v="3089" actId="1582"/>
          <ac:spMkLst>
            <pc:docMk/>
            <pc:sldMk cId="2931381195" sldId="311"/>
            <ac:spMk id="10" creationId="{D4874C12-A888-EC18-B8D3-C1017AEA8522}"/>
          </ac:spMkLst>
        </pc:spChg>
        <pc:spChg chg="add mod">
          <ac:chgData name="Ollie Hanlon" userId="1b5feb151a351e4e" providerId="LiveId" clId="{322587E3-B287-473C-8816-C630E3263FFF}" dt="2024-03-27T14:39:13.075" v="3087" actId="1076"/>
          <ac:spMkLst>
            <pc:docMk/>
            <pc:sldMk cId="2931381195" sldId="311"/>
            <ac:spMk id="12" creationId="{4746A3C5-D109-A4FE-619F-843AC6777F99}"/>
          </ac:spMkLst>
        </pc:spChg>
        <pc:spChg chg="add del mod">
          <ac:chgData name="Ollie Hanlon" userId="1b5feb151a351e4e" providerId="LiveId" clId="{322587E3-B287-473C-8816-C630E3263FFF}" dt="2024-03-27T14:39:09.851" v="3086" actId="478"/>
          <ac:spMkLst>
            <pc:docMk/>
            <pc:sldMk cId="2931381195" sldId="311"/>
            <ac:spMk id="14" creationId="{88FAC1BB-2BD2-1B23-E0BC-660ED9F1ED00}"/>
          </ac:spMkLst>
        </pc:spChg>
        <pc:spChg chg="add mod ord">
          <ac:chgData name="Ollie Hanlon" userId="1b5feb151a351e4e" providerId="LiveId" clId="{322587E3-B287-473C-8816-C630E3263FFF}" dt="2024-03-27T14:29:25.658" v="2713" actId="167"/>
          <ac:spMkLst>
            <pc:docMk/>
            <pc:sldMk cId="2931381195" sldId="311"/>
            <ac:spMk id="15" creationId="{6A62E2B3-1E92-6DD0-D31F-F2207A66CB26}"/>
          </ac:spMkLst>
        </pc:spChg>
      </pc:sldChg>
      <pc:sldChg chg="new del">
        <pc:chgData name="Ollie Hanlon" userId="1b5feb151a351e4e" providerId="LiveId" clId="{322587E3-B287-473C-8816-C630E3263FFF}" dt="2024-03-27T16:48:47.234" v="9480" actId="47"/>
        <pc:sldMkLst>
          <pc:docMk/>
          <pc:sldMk cId="534722343" sldId="312"/>
        </pc:sldMkLst>
      </pc:sldChg>
      <pc:sldChg chg="modSp add mod ord modNotesTx">
        <pc:chgData name="Ollie Hanlon" userId="1b5feb151a351e4e" providerId="LiveId" clId="{322587E3-B287-473C-8816-C630E3263FFF}" dt="2024-03-27T17:42:05.626" v="10685" actId="313"/>
        <pc:sldMkLst>
          <pc:docMk/>
          <pc:sldMk cId="570257037" sldId="312"/>
        </pc:sldMkLst>
        <pc:spChg chg="mod">
          <ac:chgData name="Ollie Hanlon" userId="1b5feb151a351e4e" providerId="LiveId" clId="{322587E3-B287-473C-8816-C630E3263FFF}" dt="2024-03-27T16:49:14.128" v="9515" actId="313"/>
          <ac:spMkLst>
            <pc:docMk/>
            <pc:sldMk cId="570257037" sldId="312"/>
            <ac:spMk id="36" creationId="{ABA64CBB-8571-2016-0EDF-45D718D8858A}"/>
          </ac:spMkLst>
        </pc:spChg>
        <pc:spChg chg="mod">
          <ac:chgData name="Ollie Hanlon" userId="1b5feb151a351e4e" providerId="LiveId" clId="{322587E3-B287-473C-8816-C630E3263FFF}" dt="2024-03-27T16:49:11.314" v="9514" actId="1076"/>
          <ac:spMkLst>
            <pc:docMk/>
            <pc:sldMk cId="570257037" sldId="312"/>
            <ac:spMk id="43" creationId="{1464D99F-4F20-8D3A-5953-4B7173A68AF3}"/>
          </ac:spMkLst>
        </pc:spChg>
      </pc:sldChg>
      <pc:sldChg chg="add del">
        <pc:chgData name="Ollie Hanlon" userId="1b5feb151a351e4e" providerId="LiveId" clId="{322587E3-B287-473C-8816-C630E3263FFF}" dt="2024-03-27T14:29:07.325" v="2706"/>
        <pc:sldMkLst>
          <pc:docMk/>
          <pc:sldMk cId="3588503775" sldId="312"/>
        </pc:sldMkLst>
      </pc:sldChg>
      <pc:sldChg chg="addSp delSp modSp new mod modNotesTx">
        <pc:chgData name="Ollie Hanlon" userId="1b5feb151a351e4e" providerId="LiveId" clId="{322587E3-B287-473C-8816-C630E3263FFF}" dt="2024-03-27T17:43:57.257" v="10799" actId="20577"/>
        <pc:sldMkLst>
          <pc:docMk/>
          <pc:sldMk cId="3908518974" sldId="313"/>
        </pc:sldMkLst>
        <pc:spChg chg="del">
          <ac:chgData name="Ollie Hanlon" userId="1b5feb151a351e4e" providerId="LiveId" clId="{322587E3-B287-473C-8816-C630E3263FFF}" dt="2024-03-27T17:36:27.907" v="10174" actId="478"/>
          <ac:spMkLst>
            <pc:docMk/>
            <pc:sldMk cId="3908518974" sldId="313"/>
            <ac:spMk id="2" creationId="{C01ED83B-BA6B-33F3-A4D7-D9DAC27C20B1}"/>
          </ac:spMkLst>
        </pc:spChg>
        <pc:spChg chg="del">
          <ac:chgData name="Ollie Hanlon" userId="1b5feb151a351e4e" providerId="LiveId" clId="{322587E3-B287-473C-8816-C630E3263FFF}" dt="2024-03-27T17:36:35.509" v="10179" actId="478"/>
          <ac:spMkLst>
            <pc:docMk/>
            <pc:sldMk cId="3908518974" sldId="313"/>
            <ac:spMk id="3" creationId="{18C630EC-D871-6911-5794-602D75F76412}"/>
          </ac:spMkLst>
        </pc:spChg>
        <pc:spChg chg="del">
          <ac:chgData name="Ollie Hanlon" userId="1b5feb151a351e4e" providerId="LiveId" clId="{322587E3-B287-473C-8816-C630E3263FFF}" dt="2024-03-27T17:36:34.685" v="10178" actId="478"/>
          <ac:spMkLst>
            <pc:docMk/>
            <pc:sldMk cId="3908518974" sldId="313"/>
            <ac:spMk id="4" creationId="{179AAE84-2DA7-1340-305A-BF7218208C60}"/>
          </ac:spMkLst>
        </pc:spChg>
        <pc:spChg chg="del">
          <ac:chgData name="Ollie Hanlon" userId="1b5feb151a351e4e" providerId="LiveId" clId="{322587E3-B287-473C-8816-C630E3263FFF}" dt="2024-03-27T17:36:33.774" v="10177" actId="478"/>
          <ac:spMkLst>
            <pc:docMk/>
            <pc:sldMk cId="3908518974" sldId="313"/>
            <ac:spMk id="5" creationId="{F07900B7-5440-CF0E-43CD-FC0F4FAEA1EF}"/>
          </ac:spMkLst>
        </pc:spChg>
        <pc:spChg chg="del">
          <ac:chgData name="Ollie Hanlon" userId="1b5feb151a351e4e" providerId="LiveId" clId="{322587E3-B287-473C-8816-C630E3263FFF}" dt="2024-03-27T17:36:29.871" v="10175" actId="478"/>
          <ac:spMkLst>
            <pc:docMk/>
            <pc:sldMk cId="3908518974" sldId="313"/>
            <ac:spMk id="8" creationId="{1572F8BC-C7E3-CC7E-F47A-88CD9B18BB32}"/>
          </ac:spMkLst>
        </pc:spChg>
        <pc:spChg chg="add mod">
          <ac:chgData name="Ollie Hanlon" userId="1b5feb151a351e4e" providerId="LiveId" clId="{322587E3-B287-473C-8816-C630E3263FFF}" dt="2024-03-27T17:39:58.972" v="10521" actId="1076"/>
          <ac:spMkLst>
            <pc:docMk/>
            <pc:sldMk cId="3908518974" sldId="313"/>
            <ac:spMk id="9" creationId="{D548A959-5EBD-E431-2F20-EA298AE4F081}"/>
          </ac:spMkLst>
        </pc:spChg>
        <pc:spChg chg="add mod">
          <ac:chgData name="Ollie Hanlon" userId="1b5feb151a351e4e" providerId="LiveId" clId="{322587E3-B287-473C-8816-C630E3263FFF}" dt="2024-03-27T17:38:34.178" v="10291" actId="1076"/>
          <ac:spMkLst>
            <pc:docMk/>
            <pc:sldMk cId="3908518974" sldId="313"/>
            <ac:spMk id="10" creationId="{BDCD56F4-C88B-B103-14CB-05EDD7B18CF3}"/>
          </ac:spMkLst>
        </pc:spChg>
        <pc:spChg chg="add mod">
          <ac:chgData name="Ollie Hanlon" userId="1b5feb151a351e4e" providerId="LiveId" clId="{322587E3-B287-473C-8816-C630E3263FFF}" dt="2024-03-27T17:38:36.914" v="10292" actId="1076"/>
          <ac:spMkLst>
            <pc:docMk/>
            <pc:sldMk cId="3908518974" sldId="313"/>
            <ac:spMk id="11" creationId="{859BF523-0EEC-8501-47D5-FB0603E65342}"/>
          </ac:spMkLst>
        </pc:spChg>
        <pc:spChg chg="add mod">
          <ac:chgData name="Ollie Hanlon" userId="1b5feb151a351e4e" providerId="LiveId" clId="{322587E3-B287-473C-8816-C630E3263FFF}" dt="2024-03-27T17:39:03.224" v="10359" actId="20577"/>
          <ac:spMkLst>
            <pc:docMk/>
            <pc:sldMk cId="3908518974" sldId="313"/>
            <ac:spMk id="12" creationId="{F219CF5E-2F6A-8074-25EA-890CCF823861}"/>
          </ac:spMkLst>
        </pc:spChg>
        <pc:spChg chg="add mod">
          <ac:chgData name="Ollie Hanlon" userId="1b5feb151a351e4e" providerId="LiveId" clId="{322587E3-B287-473C-8816-C630E3263FFF}" dt="2024-03-27T17:42:18.480" v="10697" actId="20577"/>
          <ac:spMkLst>
            <pc:docMk/>
            <pc:sldMk cId="3908518974" sldId="313"/>
            <ac:spMk id="13" creationId="{A09AD21C-5F5F-BB3D-296E-50882989B0AA}"/>
          </ac:spMkLst>
        </pc:spChg>
        <pc:picChg chg="add mod">
          <ac:chgData name="Ollie Hanlon" userId="1b5feb151a351e4e" providerId="LiveId" clId="{322587E3-B287-473C-8816-C630E3263FFF}" dt="2024-03-27T17:38:30.049" v="10290"/>
          <ac:picMkLst>
            <pc:docMk/>
            <pc:sldMk cId="3908518974" sldId="313"/>
            <ac:picMk id="14" creationId="{478B11A3-C053-9D3F-822D-BF30E36313BE}"/>
          </ac:picMkLst>
        </pc:picChg>
      </pc:sldChg>
      <pc:sldMasterChg chg="setBg delSldLayout modSldLayout">
        <pc:chgData name="Ollie Hanlon" userId="1b5feb151a351e4e" providerId="LiveId" clId="{322587E3-B287-473C-8816-C630E3263FFF}" dt="2024-03-27T16:48:38.956" v="9478" actId="47"/>
        <pc:sldMasterMkLst>
          <pc:docMk/>
          <pc:sldMasterMk cId="1929924947" sldId="2147483648"/>
        </pc:sldMasterMkLst>
        <pc:sldLayoutChg chg="setBg">
          <pc:chgData name="Ollie Hanlon" userId="1b5feb151a351e4e" providerId="LiveId" clId="{322587E3-B287-473C-8816-C630E3263FFF}" dt="2024-03-27T09:53:26.425" v="399"/>
          <pc:sldLayoutMkLst>
            <pc:docMk/>
            <pc:sldMasterMk cId="1929924947" sldId="2147483648"/>
            <pc:sldLayoutMk cId="1108546976" sldId="2147483649"/>
          </pc:sldLayoutMkLst>
        </pc:sldLayoutChg>
        <pc:sldLayoutChg chg="setBg">
          <pc:chgData name="Ollie Hanlon" userId="1b5feb151a351e4e" providerId="LiveId" clId="{322587E3-B287-473C-8816-C630E3263FFF}" dt="2024-03-27T09:53:26.425" v="399"/>
          <pc:sldLayoutMkLst>
            <pc:docMk/>
            <pc:sldMasterMk cId="1929924947" sldId="2147483648"/>
            <pc:sldLayoutMk cId="4111393263" sldId="2147483650"/>
          </pc:sldLayoutMkLst>
        </pc:sldLayoutChg>
        <pc:sldLayoutChg chg="setBg">
          <pc:chgData name="Ollie Hanlon" userId="1b5feb151a351e4e" providerId="LiveId" clId="{322587E3-B287-473C-8816-C630E3263FFF}" dt="2024-03-27T09:53:26.425" v="399"/>
          <pc:sldLayoutMkLst>
            <pc:docMk/>
            <pc:sldMasterMk cId="1929924947" sldId="2147483648"/>
            <pc:sldLayoutMk cId="1623184904" sldId="2147483651"/>
          </pc:sldLayoutMkLst>
        </pc:sldLayoutChg>
        <pc:sldLayoutChg chg="setBg">
          <pc:chgData name="Ollie Hanlon" userId="1b5feb151a351e4e" providerId="LiveId" clId="{322587E3-B287-473C-8816-C630E3263FFF}" dt="2024-03-27T09:53:26.425" v="399"/>
          <pc:sldLayoutMkLst>
            <pc:docMk/>
            <pc:sldMasterMk cId="1929924947" sldId="2147483648"/>
            <pc:sldLayoutMk cId="205868031" sldId="2147483653"/>
          </pc:sldLayoutMkLst>
        </pc:sldLayoutChg>
        <pc:sldLayoutChg chg="setBg">
          <pc:chgData name="Ollie Hanlon" userId="1b5feb151a351e4e" providerId="LiveId" clId="{322587E3-B287-473C-8816-C630E3263FFF}" dt="2024-03-27T09:53:26.425" v="399"/>
          <pc:sldLayoutMkLst>
            <pc:docMk/>
            <pc:sldMasterMk cId="1929924947" sldId="2147483648"/>
            <pc:sldLayoutMk cId="4256265912" sldId="2147483654"/>
          </pc:sldLayoutMkLst>
        </pc:sldLayoutChg>
        <pc:sldLayoutChg chg="setBg">
          <pc:chgData name="Ollie Hanlon" userId="1b5feb151a351e4e" providerId="LiveId" clId="{322587E3-B287-473C-8816-C630E3263FFF}" dt="2024-03-27T09:53:26.425" v="399"/>
          <pc:sldLayoutMkLst>
            <pc:docMk/>
            <pc:sldMasterMk cId="1929924947" sldId="2147483648"/>
            <pc:sldLayoutMk cId="3285216715" sldId="2147483655"/>
          </pc:sldLayoutMkLst>
        </pc:sldLayoutChg>
        <pc:sldLayoutChg chg="setBg">
          <pc:chgData name="Ollie Hanlon" userId="1b5feb151a351e4e" providerId="LiveId" clId="{322587E3-B287-473C-8816-C630E3263FFF}" dt="2024-03-27T09:53:26.425" v="399"/>
          <pc:sldLayoutMkLst>
            <pc:docMk/>
            <pc:sldMasterMk cId="1929924947" sldId="2147483648"/>
            <pc:sldLayoutMk cId="1625681534" sldId="2147483656"/>
          </pc:sldLayoutMkLst>
        </pc:sldLayoutChg>
        <pc:sldLayoutChg chg="setBg">
          <pc:chgData name="Ollie Hanlon" userId="1b5feb151a351e4e" providerId="LiveId" clId="{322587E3-B287-473C-8816-C630E3263FFF}" dt="2024-03-27T09:53:26.425" v="399"/>
          <pc:sldLayoutMkLst>
            <pc:docMk/>
            <pc:sldMasterMk cId="1929924947" sldId="2147483648"/>
            <pc:sldLayoutMk cId="1548143848" sldId="2147483657"/>
          </pc:sldLayoutMkLst>
        </pc:sldLayoutChg>
        <pc:sldLayoutChg chg="setBg">
          <pc:chgData name="Ollie Hanlon" userId="1b5feb151a351e4e" providerId="LiveId" clId="{322587E3-B287-473C-8816-C630E3263FFF}" dt="2024-03-27T09:53:26.425" v="399"/>
          <pc:sldLayoutMkLst>
            <pc:docMk/>
            <pc:sldMasterMk cId="1929924947" sldId="2147483648"/>
            <pc:sldLayoutMk cId="4153266742" sldId="2147483658"/>
          </pc:sldLayoutMkLst>
        </pc:sldLayoutChg>
        <pc:sldLayoutChg chg="setBg">
          <pc:chgData name="Ollie Hanlon" userId="1b5feb151a351e4e" providerId="LiveId" clId="{322587E3-B287-473C-8816-C630E3263FFF}" dt="2024-03-27T09:53:26.425" v="399"/>
          <pc:sldLayoutMkLst>
            <pc:docMk/>
            <pc:sldMasterMk cId="1929924947" sldId="2147483648"/>
            <pc:sldLayoutMk cId="240108127" sldId="2147483659"/>
          </pc:sldLayoutMkLst>
        </pc:sldLayoutChg>
        <pc:sldLayoutChg chg="setBg">
          <pc:chgData name="Ollie Hanlon" userId="1b5feb151a351e4e" providerId="LiveId" clId="{322587E3-B287-473C-8816-C630E3263FFF}" dt="2024-03-27T09:53:26.425" v="399"/>
          <pc:sldLayoutMkLst>
            <pc:docMk/>
            <pc:sldMasterMk cId="1929924947" sldId="2147483648"/>
            <pc:sldLayoutMk cId="4043764183" sldId="2147483660"/>
          </pc:sldLayoutMkLst>
        </pc:sldLayoutChg>
        <pc:sldLayoutChg chg="del setBg">
          <pc:chgData name="Ollie Hanlon" userId="1b5feb151a351e4e" providerId="LiveId" clId="{322587E3-B287-473C-8816-C630E3263FFF}" dt="2024-03-27T16:48:33.445" v="9466" actId="47"/>
          <pc:sldLayoutMkLst>
            <pc:docMk/>
            <pc:sldMasterMk cId="1929924947" sldId="2147483648"/>
            <pc:sldLayoutMk cId="3677178787" sldId="2147483662"/>
          </pc:sldLayoutMkLst>
        </pc:sldLayoutChg>
        <pc:sldLayoutChg chg="del setBg">
          <pc:chgData name="Ollie Hanlon" userId="1b5feb151a351e4e" providerId="LiveId" clId="{322587E3-B287-473C-8816-C630E3263FFF}" dt="2024-03-27T16:48:37.713" v="9475" actId="47"/>
          <pc:sldLayoutMkLst>
            <pc:docMk/>
            <pc:sldMasterMk cId="1929924947" sldId="2147483648"/>
            <pc:sldLayoutMk cId="766439817" sldId="2147483663"/>
          </pc:sldLayoutMkLst>
        </pc:sldLayoutChg>
        <pc:sldLayoutChg chg="del setBg">
          <pc:chgData name="Ollie Hanlon" userId="1b5feb151a351e4e" providerId="LiveId" clId="{322587E3-B287-473C-8816-C630E3263FFF}" dt="2024-03-27T16:48:38.013" v="9476" actId="47"/>
          <pc:sldLayoutMkLst>
            <pc:docMk/>
            <pc:sldMasterMk cId="1929924947" sldId="2147483648"/>
            <pc:sldLayoutMk cId="1434440132" sldId="2147483664"/>
          </pc:sldLayoutMkLst>
        </pc:sldLayoutChg>
        <pc:sldLayoutChg chg="del setBg">
          <pc:chgData name="Ollie Hanlon" userId="1b5feb151a351e4e" providerId="LiveId" clId="{322587E3-B287-473C-8816-C630E3263FFF}" dt="2024-03-27T16:48:34.956" v="9469" actId="47"/>
          <pc:sldLayoutMkLst>
            <pc:docMk/>
            <pc:sldMasterMk cId="1929924947" sldId="2147483648"/>
            <pc:sldLayoutMk cId="1176812718" sldId="2147483665"/>
          </pc:sldLayoutMkLst>
        </pc:sldLayoutChg>
        <pc:sldLayoutChg chg="del setBg">
          <pc:chgData name="Ollie Hanlon" userId="1b5feb151a351e4e" providerId="LiveId" clId="{322587E3-B287-473C-8816-C630E3263FFF}" dt="2024-03-27T16:48:36.413" v="9472" actId="47"/>
          <pc:sldLayoutMkLst>
            <pc:docMk/>
            <pc:sldMasterMk cId="1929924947" sldId="2147483648"/>
            <pc:sldLayoutMk cId="2756177776" sldId="2147483666"/>
          </pc:sldLayoutMkLst>
        </pc:sldLayoutChg>
        <pc:sldLayoutChg chg="del setBg">
          <pc:chgData name="Ollie Hanlon" userId="1b5feb151a351e4e" providerId="LiveId" clId="{322587E3-B287-473C-8816-C630E3263FFF}" dt="2024-03-27T16:48:36.077" v="9471" actId="47"/>
          <pc:sldLayoutMkLst>
            <pc:docMk/>
            <pc:sldMasterMk cId="1929924947" sldId="2147483648"/>
            <pc:sldLayoutMk cId="3568232620" sldId="2147483667"/>
          </pc:sldLayoutMkLst>
        </pc:sldLayoutChg>
        <pc:sldLayoutChg chg="del setBg">
          <pc:chgData name="Ollie Hanlon" userId="1b5feb151a351e4e" providerId="LiveId" clId="{322587E3-B287-473C-8816-C630E3263FFF}" dt="2024-03-27T16:48:28.729" v="9462" actId="47"/>
          <pc:sldLayoutMkLst>
            <pc:docMk/>
            <pc:sldMasterMk cId="1929924947" sldId="2147483648"/>
            <pc:sldLayoutMk cId="180835892" sldId="2147483669"/>
          </pc:sldLayoutMkLst>
        </pc:sldLayoutChg>
        <pc:sldLayoutChg chg="del setBg">
          <pc:chgData name="Ollie Hanlon" userId="1b5feb151a351e4e" providerId="LiveId" clId="{322587E3-B287-473C-8816-C630E3263FFF}" dt="2024-03-27T16:48:32.642" v="9464" actId="47"/>
          <pc:sldLayoutMkLst>
            <pc:docMk/>
            <pc:sldMasterMk cId="1929924947" sldId="2147483648"/>
            <pc:sldLayoutMk cId="3515074265" sldId="2147483670"/>
          </pc:sldLayoutMkLst>
        </pc:sldLayoutChg>
        <pc:sldLayoutChg chg="del setBg">
          <pc:chgData name="Ollie Hanlon" userId="1b5feb151a351e4e" providerId="LiveId" clId="{322587E3-B287-473C-8816-C630E3263FFF}" dt="2024-03-27T16:48:36.955" v="9473" actId="47"/>
          <pc:sldLayoutMkLst>
            <pc:docMk/>
            <pc:sldMasterMk cId="1929924947" sldId="2147483648"/>
            <pc:sldLayoutMk cId="4246636076" sldId="2147483671"/>
          </pc:sldLayoutMkLst>
        </pc:sldLayoutChg>
        <pc:sldLayoutChg chg="del setBg">
          <pc:chgData name="Ollie Hanlon" userId="1b5feb151a351e4e" providerId="LiveId" clId="{322587E3-B287-473C-8816-C630E3263FFF}" dt="2024-03-27T16:48:37.288" v="9474" actId="47"/>
          <pc:sldLayoutMkLst>
            <pc:docMk/>
            <pc:sldMasterMk cId="1929924947" sldId="2147483648"/>
            <pc:sldLayoutMk cId="4260916512" sldId="2147483672"/>
          </pc:sldLayoutMkLst>
        </pc:sldLayoutChg>
        <pc:sldLayoutChg chg="del setBg">
          <pc:chgData name="Ollie Hanlon" userId="1b5feb151a351e4e" providerId="LiveId" clId="{322587E3-B287-473C-8816-C630E3263FFF}" dt="2024-03-27T16:48:38.555" v="9477" actId="47"/>
          <pc:sldLayoutMkLst>
            <pc:docMk/>
            <pc:sldMasterMk cId="1929924947" sldId="2147483648"/>
            <pc:sldLayoutMk cId="1003326729" sldId="2147483673"/>
          </pc:sldLayoutMkLst>
        </pc:sldLayoutChg>
        <pc:sldLayoutChg chg="del setBg">
          <pc:chgData name="Ollie Hanlon" userId="1b5feb151a351e4e" providerId="LiveId" clId="{322587E3-B287-473C-8816-C630E3263FFF}" dt="2024-03-27T16:48:38.956" v="9478" actId="47"/>
          <pc:sldLayoutMkLst>
            <pc:docMk/>
            <pc:sldMasterMk cId="1929924947" sldId="2147483648"/>
            <pc:sldLayoutMk cId="1939942601" sldId="214748367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CA49AE-D7DC-4737-93F5-74C2ED3734B0}" type="datetimeFigureOut">
              <a:rPr lang="en-US" smtClean="0"/>
              <a:t>3/26/2024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9878E-0105-45E9-981F-D7BFB405316F}" type="slidenum">
              <a:rPr lang="en-US" smtClean="0"/>
              <a:t>‹#›</a:t>
            </a:fld>
            <a:endParaRPr lang="en-US"/>
          </a:p>
        </p:txBody>
      </p:sp>
    </p:spTree>
    <p:extLst>
      <p:ext uri="{BB962C8B-B14F-4D97-AF65-F5344CB8AC3E}">
        <p14:creationId xmlns:p14="http://schemas.microsoft.com/office/powerpoint/2010/main" val="3486482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morning, I am here to present my capstone project: Find my perfect Airbnb, which is all about finding the right Airbnb for you quicker and easier.</a:t>
            </a:r>
          </a:p>
        </p:txBody>
      </p:sp>
      <p:sp>
        <p:nvSpPr>
          <p:cNvPr id="4" name="Slide Number Placeholder 3"/>
          <p:cNvSpPr>
            <a:spLocks noGrp="1"/>
          </p:cNvSpPr>
          <p:nvPr>
            <p:ph type="sldNum" sz="quarter" idx="5"/>
          </p:nvPr>
        </p:nvSpPr>
        <p:spPr/>
        <p:txBody>
          <a:bodyPr/>
          <a:lstStyle/>
          <a:p>
            <a:fld id="{0A99878E-0105-45E9-981F-D7BFB405316F}" type="slidenum">
              <a:rPr lang="en-US" smtClean="0"/>
              <a:t>1</a:t>
            </a:fld>
            <a:endParaRPr lang="en-US"/>
          </a:p>
        </p:txBody>
      </p:sp>
    </p:spTree>
    <p:extLst>
      <p:ext uri="{BB962C8B-B14F-4D97-AF65-F5344CB8AC3E}">
        <p14:creationId xmlns:p14="http://schemas.microsoft.com/office/powerpoint/2010/main" val="1787693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Looking at the listings data set, I wanted to count the most common words within the descriptions and summary. As you can see, lots of these words don’t really tell anything unique about the listing. Some of the most popular words being Amsterdam and apartment which don’t tell us anything personal about that </a:t>
            </a:r>
            <a:r>
              <a:rPr lang="en-GB" dirty="0" err="1"/>
              <a:t>airbnb</a:t>
            </a:r>
            <a:endParaRPr lang="en-GB" dirty="0"/>
          </a:p>
        </p:txBody>
      </p:sp>
      <p:sp>
        <p:nvSpPr>
          <p:cNvPr id="4" name="Slide Number Placeholder 3"/>
          <p:cNvSpPr>
            <a:spLocks noGrp="1"/>
          </p:cNvSpPr>
          <p:nvPr>
            <p:ph type="sldNum" sz="quarter" idx="5"/>
          </p:nvPr>
        </p:nvSpPr>
        <p:spPr/>
        <p:txBody>
          <a:bodyPr/>
          <a:lstStyle/>
          <a:p>
            <a:fld id="{0A99878E-0105-45E9-981F-D7BFB405316F}" type="slidenum">
              <a:rPr lang="en-US" smtClean="0"/>
              <a:t>11</a:t>
            </a:fld>
            <a:endParaRPr lang="en-US"/>
          </a:p>
        </p:txBody>
      </p:sp>
    </p:spTree>
    <p:extLst>
      <p:ext uri="{BB962C8B-B14F-4D97-AF65-F5344CB8AC3E}">
        <p14:creationId xmlns:p14="http://schemas.microsoft.com/office/powerpoint/2010/main" val="1596096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After creating a long list of words which I deemed to add no value, I counted the most common words again and was left with this word cloud. Now I was left with important words which better describe the characteristics of the </a:t>
            </a:r>
            <a:r>
              <a:rPr lang="en-GB" dirty="0" err="1"/>
              <a:t>airbnb</a:t>
            </a:r>
            <a:endParaRPr lang="en-GB" dirty="0"/>
          </a:p>
        </p:txBody>
      </p:sp>
      <p:sp>
        <p:nvSpPr>
          <p:cNvPr id="4" name="Slide Number Placeholder 3"/>
          <p:cNvSpPr>
            <a:spLocks noGrp="1"/>
          </p:cNvSpPr>
          <p:nvPr>
            <p:ph type="sldNum" sz="quarter" idx="5"/>
          </p:nvPr>
        </p:nvSpPr>
        <p:spPr/>
        <p:txBody>
          <a:bodyPr/>
          <a:lstStyle/>
          <a:p>
            <a:fld id="{0A99878E-0105-45E9-981F-D7BFB405316F}" type="slidenum">
              <a:rPr lang="en-US" smtClean="0"/>
              <a:t>12</a:t>
            </a:fld>
            <a:endParaRPr lang="en-US"/>
          </a:p>
        </p:txBody>
      </p:sp>
    </p:spTree>
    <p:extLst>
      <p:ext uri="{BB962C8B-B14F-4D97-AF65-F5344CB8AC3E}">
        <p14:creationId xmlns:p14="http://schemas.microsoft.com/office/powerpoint/2010/main" val="1762169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step was to do some data cleaning, otherwise called natural language processing.</a:t>
            </a:r>
          </a:p>
        </p:txBody>
      </p:sp>
      <p:sp>
        <p:nvSpPr>
          <p:cNvPr id="4" name="Slide Number Placeholder 3"/>
          <p:cNvSpPr>
            <a:spLocks noGrp="1"/>
          </p:cNvSpPr>
          <p:nvPr>
            <p:ph type="sldNum" sz="quarter" idx="5"/>
          </p:nvPr>
        </p:nvSpPr>
        <p:spPr/>
        <p:txBody>
          <a:bodyPr/>
          <a:lstStyle/>
          <a:p>
            <a:fld id="{0A99878E-0105-45E9-981F-D7BFB405316F}" type="slidenum">
              <a:rPr lang="en-US" smtClean="0"/>
              <a:t>13</a:t>
            </a:fld>
            <a:endParaRPr lang="en-US"/>
          </a:p>
        </p:txBody>
      </p:sp>
    </p:spTree>
    <p:extLst>
      <p:ext uri="{BB962C8B-B14F-4D97-AF65-F5344CB8AC3E}">
        <p14:creationId xmlns:p14="http://schemas.microsoft.com/office/powerpoint/2010/main" val="4210157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modelling could be done, a process called tokenisation was used, which splits a sentence into individual components. However, this can take away the value of having 2 words togethers. Therefore, I created a bigram model which took a list of words such as ‘not’ </a:t>
            </a:r>
            <a:r>
              <a:rPr lang="en-GB" dirty="0" err="1"/>
              <a:t>and’no</a:t>
            </a:r>
            <a:r>
              <a:rPr lang="en-GB"/>
              <a:t>’  </a:t>
            </a:r>
            <a:r>
              <a:rPr lang="en-GB" dirty="0"/>
              <a:t>which if detected combined the token after it into two, as seen in this example leaving the bigram token, ‘not clean’</a:t>
            </a:r>
          </a:p>
        </p:txBody>
      </p:sp>
      <p:sp>
        <p:nvSpPr>
          <p:cNvPr id="4" name="Slide Number Placeholder 3"/>
          <p:cNvSpPr>
            <a:spLocks noGrp="1"/>
          </p:cNvSpPr>
          <p:nvPr>
            <p:ph type="sldNum" sz="quarter" idx="5"/>
          </p:nvPr>
        </p:nvSpPr>
        <p:spPr/>
        <p:txBody>
          <a:bodyPr/>
          <a:lstStyle/>
          <a:p>
            <a:fld id="{0A99878E-0105-45E9-981F-D7BFB405316F}" type="slidenum">
              <a:rPr lang="en-US" smtClean="0"/>
              <a:t>14</a:t>
            </a:fld>
            <a:endParaRPr lang="en-US"/>
          </a:p>
        </p:txBody>
      </p:sp>
    </p:spTree>
    <p:extLst>
      <p:ext uri="{BB962C8B-B14F-4D97-AF65-F5344CB8AC3E}">
        <p14:creationId xmlns:p14="http://schemas.microsoft.com/office/powerpoint/2010/main" val="2974197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step was to stem the words back to their original root. As you can see from this example, the words lighting, lights and light all have the root meaning. It is important to deal with this to detect clear themes in texts The stemmer I chose was the porter stemmer due to its simplicity and speed. I wanted my model to run quickly due to the size of the datasets</a:t>
            </a:r>
          </a:p>
        </p:txBody>
      </p:sp>
      <p:sp>
        <p:nvSpPr>
          <p:cNvPr id="4" name="Slide Number Placeholder 3"/>
          <p:cNvSpPr>
            <a:spLocks noGrp="1"/>
          </p:cNvSpPr>
          <p:nvPr>
            <p:ph type="sldNum" sz="quarter" idx="5"/>
          </p:nvPr>
        </p:nvSpPr>
        <p:spPr/>
        <p:txBody>
          <a:bodyPr/>
          <a:lstStyle/>
          <a:p>
            <a:fld id="{0A99878E-0105-45E9-981F-D7BFB405316F}" type="slidenum">
              <a:rPr lang="en-US" smtClean="0"/>
              <a:t>15</a:t>
            </a:fld>
            <a:endParaRPr lang="en-US"/>
          </a:p>
        </p:txBody>
      </p:sp>
    </p:spTree>
    <p:extLst>
      <p:ext uri="{BB962C8B-B14F-4D97-AF65-F5344CB8AC3E}">
        <p14:creationId xmlns:p14="http://schemas.microsoft.com/office/powerpoint/2010/main" val="1359209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I was at the stage where I could start doing modelling. I started with the listing data set and wanted to see if I could group Airbnb into distinct categories based upon their description</a:t>
            </a:r>
          </a:p>
        </p:txBody>
      </p:sp>
      <p:sp>
        <p:nvSpPr>
          <p:cNvPr id="4" name="Slide Number Placeholder 3"/>
          <p:cNvSpPr>
            <a:spLocks noGrp="1"/>
          </p:cNvSpPr>
          <p:nvPr>
            <p:ph type="sldNum" sz="quarter" idx="5"/>
          </p:nvPr>
        </p:nvSpPr>
        <p:spPr/>
        <p:txBody>
          <a:bodyPr/>
          <a:lstStyle/>
          <a:p>
            <a:fld id="{0A99878E-0105-45E9-981F-D7BFB405316F}" type="slidenum">
              <a:rPr lang="en-US" smtClean="0"/>
              <a:t>16</a:t>
            </a:fld>
            <a:endParaRPr lang="en-US"/>
          </a:p>
        </p:txBody>
      </p:sp>
    </p:spTree>
    <p:extLst>
      <p:ext uri="{BB962C8B-B14F-4D97-AF65-F5344CB8AC3E}">
        <p14:creationId xmlns:p14="http://schemas.microsoft.com/office/powerpoint/2010/main" val="14258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model I looked at was topic modelling. This is an unsupervised learning technique which attempts to find patterns of co occurring words and group them into topics. My model is in HTML display so I will just have to leave PowerPoint quickly.</a:t>
            </a:r>
          </a:p>
        </p:txBody>
      </p:sp>
      <p:sp>
        <p:nvSpPr>
          <p:cNvPr id="4" name="Slide Number Placeholder 3"/>
          <p:cNvSpPr>
            <a:spLocks noGrp="1"/>
          </p:cNvSpPr>
          <p:nvPr>
            <p:ph type="sldNum" sz="quarter" idx="5"/>
          </p:nvPr>
        </p:nvSpPr>
        <p:spPr/>
        <p:txBody>
          <a:bodyPr/>
          <a:lstStyle/>
          <a:p>
            <a:fld id="{0A99878E-0105-45E9-981F-D7BFB405316F}" type="slidenum">
              <a:rPr lang="en-US" smtClean="0"/>
              <a:t>17</a:t>
            </a:fld>
            <a:endParaRPr lang="en-US"/>
          </a:p>
        </p:txBody>
      </p:sp>
    </p:spTree>
    <p:extLst>
      <p:ext uri="{BB962C8B-B14F-4D97-AF65-F5344CB8AC3E}">
        <p14:creationId xmlns:p14="http://schemas.microsoft.com/office/powerpoint/2010/main" val="2234779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model I looked at was a k-means clustering model. This is again an unsupervised learning model which can be used to cluster text data. You can see in the legend the most common word associated in each cluster.</a:t>
            </a:r>
          </a:p>
        </p:txBody>
      </p:sp>
      <p:sp>
        <p:nvSpPr>
          <p:cNvPr id="4" name="Slide Number Placeholder 3"/>
          <p:cNvSpPr>
            <a:spLocks noGrp="1"/>
          </p:cNvSpPr>
          <p:nvPr>
            <p:ph type="sldNum" sz="quarter" idx="5"/>
          </p:nvPr>
        </p:nvSpPr>
        <p:spPr/>
        <p:txBody>
          <a:bodyPr/>
          <a:lstStyle/>
          <a:p>
            <a:fld id="{0A99878E-0105-45E9-981F-D7BFB405316F}" type="slidenum">
              <a:rPr lang="en-US" smtClean="0"/>
              <a:t>18</a:t>
            </a:fld>
            <a:endParaRPr lang="en-US"/>
          </a:p>
        </p:txBody>
      </p:sp>
    </p:spTree>
    <p:extLst>
      <p:ext uri="{BB962C8B-B14F-4D97-AF65-F5344CB8AC3E}">
        <p14:creationId xmlns:p14="http://schemas.microsoft.com/office/powerpoint/2010/main" val="3665387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Taking a look at the most common words of each cluster in more detail, you can see the model has grouped listings into more distinct categories with words more closely related. I was happy with this model and decided to take it forward.</a:t>
            </a:r>
          </a:p>
        </p:txBody>
      </p:sp>
      <p:sp>
        <p:nvSpPr>
          <p:cNvPr id="4" name="Slide Number Placeholder 3"/>
          <p:cNvSpPr>
            <a:spLocks noGrp="1"/>
          </p:cNvSpPr>
          <p:nvPr>
            <p:ph type="sldNum" sz="quarter" idx="5"/>
          </p:nvPr>
        </p:nvSpPr>
        <p:spPr/>
        <p:txBody>
          <a:bodyPr/>
          <a:lstStyle/>
          <a:p>
            <a:fld id="{0A99878E-0105-45E9-981F-D7BFB405316F}" type="slidenum">
              <a:rPr lang="en-US" smtClean="0"/>
              <a:t>19</a:t>
            </a:fld>
            <a:endParaRPr lang="en-US"/>
          </a:p>
        </p:txBody>
      </p:sp>
    </p:spTree>
    <p:extLst>
      <p:ext uri="{BB962C8B-B14F-4D97-AF65-F5344CB8AC3E}">
        <p14:creationId xmlns:p14="http://schemas.microsoft.com/office/powerpoint/2010/main" val="48949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I had dealt with the listings data set, it was time to look at the reviews.</a:t>
            </a:r>
          </a:p>
        </p:txBody>
      </p:sp>
      <p:sp>
        <p:nvSpPr>
          <p:cNvPr id="4" name="Slide Number Placeholder 3"/>
          <p:cNvSpPr>
            <a:spLocks noGrp="1"/>
          </p:cNvSpPr>
          <p:nvPr>
            <p:ph type="sldNum" sz="quarter" idx="5"/>
          </p:nvPr>
        </p:nvSpPr>
        <p:spPr/>
        <p:txBody>
          <a:bodyPr/>
          <a:lstStyle/>
          <a:p>
            <a:fld id="{0A99878E-0105-45E9-981F-D7BFB405316F}" type="slidenum">
              <a:rPr lang="en-US" smtClean="0"/>
              <a:t>20</a:t>
            </a:fld>
            <a:endParaRPr lang="en-US"/>
          </a:p>
        </p:txBody>
      </p:sp>
    </p:spTree>
    <p:extLst>
      <p:ext uri="{BB962C8B-B14F-4D97-AF65-F5344CB8AC3E}">
        <p14:creationId xmlns:p14="http://schemas.microsoft.com/office/powerpoint/2010/main" val="2970457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I jump in the solution, I would like to talk a little bit about the background to the problem. There are 2 main reasons which motivated me to pick this project.</a:t>
            </a:r>
          </a:p>
        </p:txBody>
      </p:sp>
      <p:sp>
        <p:nvSpPr>
          <p:cNvPr id="4" name="Slide Number Placeholder 3"/>
          <p:cNvSpPr>
            <a:spLocks noGrp="1"/>
          </p:cNvSpPr>
          <p:nvPr>
            <p:ph type="sldNum" sz="quarter" idx="5"/>
          </p:nvPr>
        </p:nvSpPr>
        <p:spPr/>
        <p:txBody>
          <a:bodyPr/>
          <a:lstStyle/>
          <a:p>
            <a:fld id="{0A99878E-0105-45E9-981F-D7BFB405316F}" type="slidenum">
              <a:rPr lang="en-US" smtClean="0"/>
              <a:t>2</a:t>
            </a:fld>
            <a:endParaRPr lang="en-US"/>
          </a:p>
        </p:txBody>
      </p:sp>
    </p:spTree>
    <p:extLst>
      <p:ext uri="{BB962C8B-B14F-4D97-AF65-F5344CB8AC3E}">
        <p14:creationId xmlns:p14="http://schemas.microsoft.com/office/powerpoint/2010/main" val="868584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created a simple model which looked for appearances of words or phrases such as not clean, dirty or gross, which you would expect to find in a negative review. Since every listing had a different number of reviews, I scored each Airbnb on the number of bad reviews divided by the total number of reviews for that listings</a:t>
            </a:r>
          </a:p>
        </p:txBody>
      </p:sp>
      <p:sp>
        <p:nvSpPr>
          <p:cNvPr id="4" name="Slide Number Placeholder 3"/>
          <p:cNvSpPr>
            <a:spLocks noGrp="1"/>
          </p:cNvSpPr>
          <p:nvPr>
            <p:ph type="sldNum" sz="quarter" idx="5"/>
          </p:nvPr>
        </p:nvSpPr>
        <p:spPr/>
        <p:txBody>
          <a:bodyPr/>
          <a:lstStyle/>
          <a:p>
            <a:fld id="{0A99878E-0105-45E9-981F-D7BFB405316F}" type="slidenum">
              <a:rPr lang="en-US" smtClean="0"/>
              <a:t>21</a:t>
            </a:fld>
            <a:endParaRPr lang="en-US"/>
          </a:p>
        </p:txBody>
      </p:sp>
    </p:spTree>
    <p:extLst>
      <p:ext uri="{BB962C8B-B14F-4D97-AF65-F5344CB8AC3E}">
        <p14:creationId xmlns:p14="http://schemas.microsoft.com/office/powerpoint/2010/main" val="741989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scores were then bucketized into the categories seen on this figure. This histogram only displays listings which were flagged with negative reviews, with 80% of the listings evading my negative review model and were labelled as very clean.</a:t>
            </a:r>
          </a:p>
        </p:txBody>
      </p:sp>
      <p:sp>
        <p:nvSpPr>
          <p:cNvPr id="4" name="Slide Number Placeholder 3"/>
          <p:cNvSpPr>
            <a:spLocks noGrp="1"/>
          </p:cNvSpPr>
          <p:nvPr>
            <p:ph type="sldNum" sz="quarter" idx="5"/>
          </p:nvPr>
        </p:nvSpPr>
        <p:spPr/>
        <p:txBody>
          <a:bodyPr/>
          <a:lstStyle/>
          <a:p>
            <a:fld id="{0A99878E-0105-45E9-981F-D7BFB405316F}" type="slidenum">
              <a:rPr lang="en-US" smtClean="0"/>
              <a:t>22</a:t>
            </a:fld>
            <a:endParaRPr lang="en-US"/>
          </a:p>
        </p:txBody>
      </p:sp>
    </p:spTree>
    <p:extLst>
      <p:ext uri="{BB962C8B-B14F-4D97-AF65-F5344CB8AC3E}">
        <p14:creationId xmlns:p14="http://schemas.microsoft.com/office/powerpoint/2010/main" val="1849523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While I was happy with my how my final model and function performs, I believe there is still a lot of room for improvement.</a:t>
            </a:r>
          </a:p>
        </p:txBody>
      </p:sp>
      <p:sp>
        <p:nvSpPr>
          <p:cNvPr id="4" name="Slide Number Placeholder 3"/>
          <p:cNvSpPr>
            <a:spLocks noGrp="1"/>
          </p:cNvSpPr>
          <p:nvPr>
            <p:ph type="sldNum" sz="quarter" idx="5"/>
          </p:nvPr>
        </p:nvSpPr>
        <p:spPr/>
        <p:txBody>
          <a:bodyPr/>
          <a:lstStyle/>
          <a:p>
            <a:fld id="{0A99878E-0105-45E9-981F-D7BFB405316F}" type="slidenum">
              <a:rPr lang="en-US" smtClean="0"/>
              <a:t>25</a:t>
            </a:fld>
            <a:endParaRPr lang="en-US"/>
          </a:p>
        </p:txBody>
      </p:sp>
    </p:spTree>
    <p:extLst>
      <p:ext uri="{BB962C8B-B14F-4D97-AF65-F5344CB8AC3E}">
        <p14:creationId xmlns:p14="http://schemas.microsoft.com/office/powerpoint/2010/main" val="2836892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50000"/>
                  </a:schemeClr>
                </a:solidFill>
              </a:rPr>
              <a:t>Infinite amount more natural language processing could be done to remove more no value words and establish better bigrams to improve model performance. There could also be lots more work done into tweaking the models to create better clusters and perhaps even a greater number of clusters. Finally, my function could be improved to be made a lot more user friendly. Overall, with a problem like this I believe there will always be room for improvement.</a:t>
            </a:r>
          </a:p>
          <a:p>
            <a:endParaRPr lang="en-GB" dirty="0"/>
          </a:p>
        </p:txBody>
      </p:sp>
      <p:sp>
        <p:nvSpPr>
          <p:cNvPr id="4" name="Slide Number Placeholder 3"/>
          <p:cNvSpPr>
            <a:spLocks noGrp="1"/>
          </p:cNvSpPr>
          <p:nvPr>
            <p:ph type="sldNum" sz="quarter" idx="5"/>
          </p:nvPr>
        </p:nvSpPr>
        <p:spPr/>
        <p:txBody>
          <a:bodyPr/>
          <a:lstStyle/>
          <a:p>
            <a:fld id="{0A99878E-0105-45E9-981F-D7BFB405316F}" type="slidenum">
              <a:rPr lang="en-US" smtClean="0"/>
              <a:t>26</a:t>
            </a:fld>
            <a:endParaRPr lang="en-US"/>
          </a:p>
        </p:txBody>
      </p:sp>
    </p:spTree>
    <p:extLst>
      <p:ext uri="{BB962C8B-B14F-4D97-AF65-F5344CB8AC3E}">
        <p14:creationId xmlns:p14="http://schemas.microsoft.com/office/powerpoint/2010/main" val="807593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all from me, I hope you enjoyed listening.</a:t>
            </a:r>
          </a:p>
        </p:txBody>
      </p:sp>
      <p:sp>
        <p:nvSpPr>
          <p:cNvPr id="4" name="Slide Number Placeholder 3"/>
          <p:cNvSpPr>
            <a:spLocks noGrp="1"/>
          </p:cNvSpPr>
          <p:nvPr>
            <p:ph type="sldNum" sz="quarter" idx="5"/>
          </p:nvPr>
        </p:nvSpPr>
        <p:spPr/>
        <p:txBody>
          <a:bodyPr/>
          <a:lstStyle/>
          <a:p>
            <a:fld id="{0A99878E-0105-45E9-981F-D7BFB405316F}" type="slidenum">
              <a:rPr lang="en-US" smtClean="0"/>
              <a:t>27</a:t>
            </a:fld>
            <a:endParaRPr lang="en-US"/>
          </a:p>
        </p:txBody>
      </p:sp>
    </p:spTree>
    <p:extLst>
      <p:ext uri="{BB962C8B-B14F-4D97-AF65-F5344CB8AC3E}">
        <p14:creationId xmlns:p14="http://schemas.microsoft.com/office/powerpoint/2010/main" val="1557132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being an overwhelming number of listings. Even after using </a:t>
            </a:r>
            <a:r>
              <a:rPr lang="en-GB" dirty="0" err="1"/>
              <a:t>airbnb</a:t>
            </a:r>
            <a:r>
              <a:rPr lang="en-GB" dirty="0"/>
              <a:t> built in filter set to my price range and number of beds, I am still often left with hundreds of listings. I believe a lot of these listings are simply not for me and I want a more tailored search engine. </a:t>
            </a:r>
          </a:p>
        </p:txBody>
      </p:sp>
      <p:sp>
        <p:nvSpPr>
          <p:cNvPr id="4" name="Slide Number Placeholder 3"/>
          <p:cNvSpPr>
            <a:spLocks noGrp="1"/>
          </p:cNvSpPr>
          <p:nvPr>
            <p:ph type="sldNum" sz="quarter" idx="5"/>
          </p:nvPr>
        </p:nvSpPr>
        <p:spPr/>
        <p:txBody>
          <a:bodyPr/>
          <a:lstStyle/>
          <a:p>
            <a:fld id="{0A99878E-0105-45E9-981F-D7BFB405316F}" type="slidenum">
              <a:rPr lang="en-US" smtClean="0"/>
              <a:t>3</a:t>
            </a:fld>
            <a:endParaRPr lang="en-US"/>
          </a:p>
        </p:txBody>
      </p:sp>
    </p:spTree>
    <p:extLst>
      <p:ext uri="{BB962C8B-B14F-4D97-AF65-F5344CB8AC3E}">
        <p14:creationId xmlns:p14="http://schemas.microsoft.com/office/powerpoint/2010/main" val="2199007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Second reason is due to an awful Airbnb experience I had around a year ago.</a:t>
            </a:r>
          </a:p>
        </p:txBody>
      </p:sp>
      <p:sp>
        <p:nvSpPr>
          <p:cNvPr id="4" name="Slide Number Placeholder 3"/>
          <p:cNvSpPr>
            <a:spLocks noGrp="1"/>
          </p:cNvSpPr>
          <p:nvPr>
            <p:ph type="sldNum" sz="quarter" idx="5"/>
          </p:nvPr>
        </p:nvSpPr>
        <p:spPr/>
        <p:txBody>
          <a:bodyPr/>
          <a:lstStyle/>
          <a:p>
            <a:fld id="{0A99878E-0105-45E9-981F-D7BFB405316F}" type="slidenum">
              <a:rPr lang="en-US" smtClean="0"/>
              <a:t>4</a:t>
            </a:fld>
            <a:endParaRPr lang="en-US"/>
          </a:p>
        </p:txBody>
      </p:sp>
    </p:spTree>
    <p:extLst>
      <p:ext uri="{BB962C8B-B14F-4D97-AF65-F5344CB8AC3E}">
        <p14:creationId xmlns:p14="http://schemas.microsoft.com/office/powerpoint/2010/main" val="3701403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Place had clearly not been cleaned and we were left without an Airbnb. Now, I spend ages reading through reviews to ensure something similar doesn’t happen again, adding even more time in my search for the perfect Airbnb</a:t>
            </a:r>
          </a:p>
        </p:txBody>
      </p:sp>
      <p:sp>
        <p:nvSpPr>
          <p:cNvPr id="4" name="Slide Number Placeholder 3"/>
          <p:cNvSpPr>
            <a:spLocks noGrp="1"/>
          </p:cNvSpPr>
          <p:nvPr>
            <p:ph type="sldNum" sz="quarter" idx="5"/>
          </p:nvPr>
        </p:nvSpPr>
        <p:spPr/>
        <p:txBody>
          <a:bodyPr/>
          <a:lstStyle/>
          <a:p>
            <a:fld id="{0A99878E-0105-45E9-981F-D7BFB405316F}" type="slidenum">
              <a:rPr lang="en-US" smtClean="0"/>
              <a:t>6</a:t>
            </a:fld>
            <a:endParaRPr lang="en-US"/>
          </a:p>
        </p:txBody>
      </p:sp>
    </p:spTree>
    <p:extLst>
      <p:ext uri="{BB962C8B-B14F-4D97-AF65-F5344CB8AC3E}">
        <p14:creationId xmlns:p14="http://schemas.microsoft.com/office/powerpoint/2010/main" val="1112017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to solve these problems I wanted a more advanced filtering system. I did this by </a:t>
            </a:r>
            <a:r>
              <a:rPr lang="en-GB" dirty="0" err="1"/>
              <a:t>gouping</a:t>
            </a:r>
            <a:r>
              <a:rPr lang="en-GB" dirty="0"/>
              <a:t> listings into categories based upon characteristics found in their listing descriptions and established listings which had lots of bad reviews. Then, created a function to filter upon the users </a:t>
            </a:r>
            <a:r>
              <a:rPr lang="en-GB" dirty="0" err="1"/>
              <a:t>desiredpreferences</a:t>
            </a:r>
            <a:r>
              <a:rPr lang="en-GB" dirty="0"/>
              <a:t>,</a:t>
            </a:r>
          </a:p>
        </p:txBody>
      </p:sp>
      <p:sp>
        <p:nvSpPr>
          <p:cNvPr id="4" name="Slide Number Placeholder 3"/>
          <p:cNvSpPr>
            <a:spLocks noGrp="1"/>
          </p:cNvSpPr>
          <p:nvPr>
            <p:ph type="sldNum" sz="quarter" idx="5"/>
          </p:nvPr>
        </p:nvSpPr>
        <p:spPr/>
        <p:txBody>
          <a:bodyPr/>
          <a:lstStyle/>
          <a:p>
            <a:fld id="{0A99878E-0105-45E9-981F-D7BFB405316F}" type="slidenum">
              <a:rPr lang="en-US" smtClean="0"/>
              <a:t>7</a:t>
            </a:fld>
            <a:endParaRPr lang="en-US"/>
          </a:p>
        </p:txBody>
      </p:sp>
    </p:spTree>
    <p:extLst>
      <p:ext uri="{BB962C8B-B14F-4D97-AF65-F5344CB8AC3E}">
        <p14:creationId xmlns:p14="http://schemas.microsoft.com/office/powerpoint/2010/main" val="2778006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I could work on my solution, it was time to find an appropriate data set.</a:t>
            </a:r>
          </a:p>
        </p:txBody>
      </p:sp>
      <p:sp>
        <p:nvSpPr>
          <p:cNvPr id="4" name="Slide Number Placeholder 3"/>
          <p:cNvSpPr>
            <a:spLocks noGrp="1"/>
          </p:cNvSpPr>
          <p:nvPr>
            <p:ph type="sldNum" sz="quarter" idx="5"/>
          </p:nvPr>
        </p:nvSpPr>
        <p:spPr/>
        <p:txBody>
          <a:bodyPr/>
          <a:lstStyle/>
          <a:p>
            <a:fld id="{0A99878E-0105-45E9-981F-D7BFB405316F}" type="slidenum">
              <a:rPr lang="en-US" smtClean="0"/>
              <a:t>8</a:t>
            </a:fld>
            <a:endParaRPr lang="en-US"/>
          </a:p>
        </p:txBody>
      </p:sp>
    </p:spTree>
    <p:extLst>
      <p:ext uri="{BB962C8B-B14F-4D97-AF65-F5344CB8AC3E}">
        <p14:creationId xmlns:p14="http://schemas.microsoft.com/office/powerpoint/2010/main" val="2537658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sets from Kaggle containing every live Airbnb listing back in June 2018. The first data set contained comprehensive details about the listings from the price per night all the way to the description and summary of that listing. The Next data set was the reviews which had </a:t>
            </a:r>
            <a:r>
              <a:rPr lang="en-GB" dirty="0" err="1"/>
              <a:t>approxitmeyl</a:t>
            </a:r>
            <a:r>
              <a:rPr lang="en-GB" dirty="0"/>
              <a:t> 200 reviews per listings </a:t>
            </a:r>
          </a:p>
        </p:txBody>
      </p:sp>
      <p:sp>
        <p:nvSpPr>
          <p:cNvPr id="4" name="Slide Number Placeholder 3"/>
          <p:cNvSpPr>
            <a:spLocks noGrp="1"/>
          </p:cNvSpPr>
          <p:nvPr>
            <p:ph type="sldNum" sz="quarter" idx="5"/>
          </p:nvPr>
        </p:nvSpPr>
        <p:spPr/>
        <p:txBody>
          <a:bodyPr/>
          <a:lstStyle/>
          <a:p>
            <a:fld id="{0A99878E-0105-45E9-981F-D7BFB405316F}" type="slidenum">
              <a:rPr lang="en-US" smtClean="0"/>
              <a:t>9</a:t>
            </a:fld>
            <a:endParaRPr lang="en-US"/>
          </a:p>
        </p:txBody>
      </p:sp>
    </p:spTree>
    <p:extLst>
      <p:ext uri="{BB962C8B-B14F-4D97-AF65-F5344CB8AC3E}">
        <p14:creationId xmlns:p14="http://schemas.microsoft.com/office/powerpoint/2010/main" val="3853701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 had the data, it was time to explore key trends</a:t>
            </a:r>
          </a:p>
        </p:txBody>
      </p:sp>
      <p:sp>
        <p:nvSpPr>
          <p:cNvPr id="4" name="Slide Number Placeholder 3"/>
          <p:cNvSpPr>
            <a:spLocks noGrp="1"/>
          </p:cNvSpPr>
          <p:nvPr>
            <p:ph type="sldNum" sz="quarter" idx="5"/>
          </p:nvPr>
        </p:nvSpPr>
        <p:spPr/>
        <p:txBody>
          <a:bodyPr/>
          <a:lstStyle/>
          <a:p>
            <a:fld id="{0A99878E-0105-45E9-981F-D7BFB405316F}" type="slidenum">
              <a:rPr lang="en-US" smtClean="0"/>
              <a:t>10</a:t>
            </a:fld>
            <a:endParaRPr lang="en-US"/>
          </a:p>
        </p:txBody>
      </p:sp>
    </p:spTree>
    <p:extLst>
      <p:ext uri="{BB962C8B-B14F-4D97-AF65-F5344CB8AC3E}">
        <p14:creationId xmlns:p14="http://schemas.microsoft.com/office/powerpoint/2010/main" val="2368257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3427882-DF53-4178-99FE-9AEB4021C27F}" type="datetime1">
              <a:rPr lang="en-US" smtClean="0"/>
              <a:t>3/26/2024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108546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C466D4-F270-415D-8CE5-A4C79A7C895A}" type="datetime1">
              <a:rPr lang="en-US" smtClean="0"/>
              <a:t>3/26/2024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40108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3_Blank">
    <p:spTree>
      <p:nvGrpSpPr>
        <p:cNvPr id="1" name=""/>
        <p:cNvGrpSpPr/>
        <p:nvPr/>
      </p:nvGrpSpPr>
      <p:grpSpPr>
        <a:xfrm>
          <a:off x="0" y="0"/>
          <a:ext cx="0" cy="0"/>
          <a:chOff x="0" y="0"/>
          <a:chExt cx="0" cy="0"/>
        </a:xfrm>
      </p:grpSpPr>
      <p:sp>
        <p:nvSpPr>
          <p:cNvPr id="20" name="Picture Placeholder 5">
            <a:extLst>
              <a:ext uri="{FF2B5EF4-FFF2-40B4-BE49-F238E27FC236}">
                <a16:creationId xmlns:a16="http://schemas.microsoft.com/office/drawing/2014/main" id="{252D4966-95B9-4A55-BCA4-9EB442EFF066}"/>
              </a:ext>
            </a:extLst>
          </p:cNvPr>
          <p:cNvSpPr>
            <a:spLocks noGrp="1"/>
          </p:cNvSpPr>
          <p:nvPr>
            <p:ph type="pic" sz="quarter" idx="10"/>
          </p:nvPr>
        </p:nvSpPr>
        <p:spPr>
          <a:xfrm>
            <a:off x="0" y="0"/>
            <a:ext cx="12192000" cy="6858000"/>
          </a:xfrm>
        </p:spPr>
        <p:txBody>
          <a:bodyPr>
            <a:normAutofit/>
          </a:bodyPr>
          <a:lstStyle>
            <a:lvl1pPr>
              <a:defRPr sz="1200"/>
            </a:lvl1pPr>
          </a:lstStyle>
          <a:p>
            <a:endParaRPr lang="en-US"/>
          </a:p>
        </p:txBody>
      </p:sp>
      <p:pic>
        <p:nvPicPr>
          <p:cNvPr id="2" name="Picture 1">
            <a:extLst>
              <a:ext uri="{FF2B5EF4-FFF2-40B4-BE49-F238E27FC236}">
                <a16:creationId xmlns:a16="http://schemas.microsoft.com/office/drawing/2014/main" id="{645CCC4D-B10D-48BB-BCE0-F30D11B4171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2911" t="12973" r="13878" b="12973"/>
          <a:stretch/>
        </p:blipFill>
        <p:spPr>
          <a:xfrm>
            <a:off x="327416" y="264226"/>
            <a:ext cx="661342" cy="731264"/>
          </a:xfrm>
          <a:prstGeom prst="rect">
            <a:avLst/>
          </a:prstGeom>
        </p:spPr>
      </p:pic>
      <p:sp>
        <p:nvSpPr>
          <p:cNvPr id="9" name="Freeform: Shape 8">
            <a:extLst>
              <a:ext uri="{FF2B5EF4-FFF2-40B4-BE49-F238E27FC236}">
                <a16:creationId xmlns:a16="http://schemas.microsoft.com/office/drawing/2014/main" id="{A1F47649-BE3E-4087-8717-2B231EA8DB0F}"/>
              </a:ext>
            </a:extLst>
          </p:cNvPr>
          <p:cNvSpPr/>
          <p:nvPr userDrawn="1"/>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p:spPr>
        <p:txBody>
          <a:bodyPr vert="horz" wrap="square" lIns="91440" tIns="45720" rIns="91440" bIns="45720" rtlCol="0">
            <a:noAutofit/>
          </a:bodyPr>
          <a:lstStyle/>
          <a:p>
            <a:pPr marL="228600" lvl="0" indent="-228600">
              <a:lnSpc>
                <a:spcPct val="90000"/>
              </a:lnSpc>
              <a:spcBef>
                <a:spcPts val="1000"/>
              </a:spcBef>
              <a:buFont typeface="Arial" panose="020B0604020202020204" pitchFamily="34" charset="0"/>
              <a:buChar char="•"/>
            </a:pPr>
            <a:endParaRPr lang="en-US" sz="1200">
              <a:solidFill>
                <a:schemeClr val="tx1"/>
              </a:solidFill>
            </a:endParaRPr>
          </a:p>
        </p:txBody>
      </p:sp>
      <p:sp>
        <p:nvSpPr>
          <p:cNvPr id="10" name="Freeform: Shape 9">
            <a:extLst>
              <a:ext uri="{FF2B5EF4-FFF2-40B4-BE49-F238E27FC236}">
                <a16:creationId xmlns:a16="http://schemas.microsoft.com/office/drawing/2014/main" id="{9A93BC47-50CA-4D22-B1F8-63534DAC8320}"/>
              </a:ext>
            </a:extLst>
          </p:cNvPr>
          <p:cNvSpPr/>
          <p:nvPr userDrawn="1"/>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Picture Placeholder 16">
            <a:extLst>
              <a:ext uri="{FF2B5EF4-FFF2-40B4-BE49-F238E27FC236}">
                <a16:creationId xmlns:a16="http://schemas.microsoft.com/office/drawing/2014/main" id="{DF4E445D-FE3D-42A6-A29E-1A54FEE2DE10}"/>
              </a:ext>
            </a:extLst>
          </p:cNvPr>
          <p:cNvSpPr>
            <a:spLocks noGrp="1"/>
          </p:cNvSpPr>
          <p:nvPr>
            <p:ph type="pic" sz="quarter" idx="18"/>
          </p:nvPr>
        </p:nvSpPr>
        <p:spPr>
          <a:xfrm>
            <a:off x="9740748" y="2179960"/>
            <a:ext cx="1709871" cy="1832397"/>
          </a:xfrm>
          <a:custGeom>
            <a:avLst/>
            <a:gdLst>
              <a:gd name="connsiteX0" fmla="*/ 0 w 1709871"/>
              <a:gd name="connsiteY0" fmla="*/ 0 h 1832397"/>
              <a:gd name="connsiteX1" fmla="*/ 1467121 w 1709871"/>
              <a:gd name="connsiteY1" fmla="*/ 0 h 1832397"/>
              <a:gd name="connsiteX2" fmla="*/ 1709871 w 1709871"/>
              <a:gd name="connsiteY2" fmla="*/ 242750 h 1832397"/>
              <a:gd name="connsiteX3" fmla="*/ 1709871 w 1709871"/>
              <a:gd name="connsiteY3" fmla="*/ 1832397 h 1832397"/>
              <a:gd name="connsiteX4" fmla="*/ 0 w 1709871"/>
              <a:gd name="connsiteY4" fmla="*/ 1832397 h 183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871" h="1832397">
                <a:moveTo>
                  <a:pt x="0" y="0"/>
                </a:moveTo>
                <a:lnTo>
                  <a:pt x="1467121" y="0"/>
                </a:lnTo>
                <a:cubicBezTo>
                  <a:pt x="1601188" y="0"/>
                  <a:pt x="1709871" y="108683"/>
                  <a:pt x="1709871" y="242750"/>
                </a:cubicBezTo>
                <a:lnTo>
                  <a:pt x="1709871" y="1832397"/>
                </a:lnTo>
                <a:lnTo>
                  <a:pt x="0" y="1832397"/>
                </a:lnTo>
                <a:close/>
              </a:path>
            </a:pathLst>
          </a:custGeom>
        </p:spPr>
        <p:txBody>
          <a:bodyPr vert="horz" wrap="square" lIns="91440" tIns="45720" rIns="91440" bIns="45720" rtlCol="0">
            <a:noAutofit/>
          </a:bodyPr>
          <a:lstStyle>
            <a:lvl1pPr>
              <a:defRPr lang="en-ID" sz="1200"/>
            </a:lvl1pPr>
          </a:lstStyle>
          <a:p>
            <a:pPr lvl="0"/>
            <a:endParaRPr lang="en-ID"/>
          </a:p>
        </p:txBody>
      </p:sp>
      <p:sp>
        <p:nvSpPr>
          <p:cNvPr id="18" name="Picture Placeholder 17">
            <a:extLst>
              <a:ext uri="{FF2B5EF4-FFF2-40B4-BE49-F238E27FC236}">
                <a16:creationId xmlns:a16="http://schemas.microsoft.com/office/drawing/2014/main" id="{5CACFBC2-531D-434F-AA3F-1EA7A6F61BAE}"/>
              </a:ext>
            </a:extLst>
          </p:cNvPr>
          <p:cNvSpPr>
            <a:spLocks noGrp="1"/>
          </p:cNvSpPr>
          <p:nvPr>
            <p:ph type="pic" sz="quarter" idx="17"/>
          </p:nvPr>
        </p:nvSpPr>
        <p:spPr>
          <a:xfrm>
            <a:off x="6094995" y="2179960"/>
            <a:ext cx="1709871" cy="1832397"/>
          </a:xfrm>
          <a:custGeom>
            <a:avLst/>
            <a:gdLst>
              <a:gd name="connsiteX0" fmla="*/ 0 w 1709871"/>
              <a:gd name="connsiteY0" fmla="*/ 0 h 1832397"/>
              <a:gd name="connsiteX1" fmla="*/ 1496154 w 1709871"/>
              <a:gd name="connsiteY1" fmla="*/ 0 h 1832397"/>
              <a:gd name="connsiteX2" fmla="*/ 1709871 w 1709871"/>
              <a:gd name="connsiteY2" fmla="*/ 213717 h 1832397"/>
              <a:gd name="connsiteX3" fmla="*/ 1709871 w 1709871"/>
              <a:gd name="connsiteY3" fmla="*/ 1832397 h 1832397"/>
              <a:gd name="connsiteX4" fmla="*/ 0 w 1709871"/>
              <a:gd name="connsiteY4" fmla="*/ 1832397 h 183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871" h="1832397">
                <a:moveTo>
                  <a:pt x="0" y="0"/>
                </a:moveTo>
                <a:lnTo>
                  <a:pt x="1496154" y="0"/>
                </a:lnTo>
                <a:cubicBezTo>
                  <a:pt x="1614187" y="0"/>
                  <a:pt x="1709871" y="95684"/>
                  <a:pt x="1709871" y="213717"/>
                </a:cubicBezTo>
                <a:lnTo>
                  <a:pt x="1709871" y="1832397"/>
                </a:lnTo>
                <a:lnTo>
                  <a:pt x="0" y="1832397"/>
                </a:lnTo>
                <a:close/>
              </a:path>
            </a:pathLst>
          </a:custGeom>
        </p:spPr>
        <p:txBody>
          <a:bodyPr vert="horz" wrap="square" lIns="91440" tIns="45720" rIns="91440" bIns="45720" rtlCol="0">
            <a:noAutofit/>
          </a:bodyPr>
          <a:lstStyle>
            <a:lvl1pPr>
              <a:defRPr lang="en-ID" sz="1200"/>
            </a:lvl1pPr>
          </a:lstStyle>
          <a:p>
            <a:pPr lvl="0"/>
            <a:endParaRPr lang="en-ID"/>
          </a:p>
        </p:txBody>
      </p:sp>
      <p:sp>
        <p:nvSpPr>
          <p:cNvPr id="19" name="Picture Placeholder 18">
            <a:extLst>
              <a:ext uri="{FF2B5EF4-FFF2-40B4-BE49-F238E27FC236}">
                <a16:creationId xmlns:a16="http://schemas.microsoft.com/office/drawing/2014/main" id="{3ACDC1F2-4150-4E13-96EE-8FCD3DC5652C}"/>
              </a:ext>
            </a:extLst>
          </p:cNvPr>
          <p:cNvSpPr>
            <a:spLocks noGrp="1"/>
          </p:cNvSpPr>
          <p:nvPr>
            <p:ph type="pic" sz="quarter" idx="16"/>
          </p:nvPr>
        </p:nvSpPr>
        <p:spPr>
          <a:xfrm>
            <a:off x="2449241" y="2179960"/>
            <a:ext cx="1709871" cy="1832397"/>
          </a:xfrm>
          <a:custGeom>
            <a:avLst/>
            <a:gdLst>
              <a:gd name="connsiteX0" fmla="*/ 0 w 1709871"/>
              <a:gd name="connsiteY0" fmla="*/ 0 h 1832397"/>
              <a:gd name="connsiteX1" fmla="*/ 1525171 w 1709871"/>
              <a:gd name="connsiteY1" fmla="*/ 0 h 1832397"/>
              <a:gd name="connsiteX2" fmla="*/ 1709871 w 1709871"/>
              <a:gd name="connsiteY2" fmla="*/ 184700 h 1832397"/>
              <a:gd name="connsiteX3" fmla="*/ 1709871 w 1709871"/>
              <a:gd name="connsiteY3" fmla="*/ 1832397 h 1832397"/>
              <a:gd name="connsiteX4" fmla="*/ 0 w 1709871"/>
              <a:gd name="connsiteY4" fmla="*/ 1832397 h 183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9871" h="1832397">
                <a:moveTo>
                  <a:pt x="0" y="0"/>
                </a:moveTo>
                <a:lnTo>
                  <a:pt x="1525171" y="0"/>
                </a:lnTo>
                <a:cubicBezTo>
                  <a:pt x="1627178" y="0"/>
                  <a:pt x="1709871" y="82693"/>
                  <a:pt x="1709871" y="184700"/>
                </a:cubicBezTo>
                <a:lnTo>
                  <a:pt x="1709871" y="1832397"/>
                </a:lnTo>
                <a:lnTo>
                  <a:pt x="0" y="1832397"/>
                </a:lnTo>
                <a:close/>
              </a:path>
            </a:pathLst>
          </a:custGeom>
        </p:spPr>
        <p:txBody>
          <a:bodyPr vert="horz" wrap="square" lIns="91440" tIns="45720" rIns="91440" bIns="45720" rtlCol="0">
            <a:noAutofit/>
          </a:bodyPr>
          <a:lstStyle>
            <a:lvl1pPr>
              <a:defRPr lang="en-ID" sz="1200"/>
            </a:lvl1pPr>
          </a:lstStyle>
          <a:p>
            <a:pPr lvl="0"/>
            <a:endParaRPr lang="en-ID"/>
          </a:p>
        </p:txBody>
      </p:sp>
      <p:sp>
        <p:nvSpPr>
          <p:cNvPr id="5" name="Date Placeholder 4"/>
          <p:cNvSpPr>
            <a:spLocks noGrp="1"/>
          </p:cNvSpPr>
          <p:nvPr>
            <p:ph type="dt" sz="half" idx="19"/>
          </p:nvPr>
        </p:nvSpPr>
        <p:spPr/>
        <p:txBody>
          <a:bodyPr/>
          <a:lstStyle/>
          <a:p>
            <a:fld id="{6F69AF0C-D3DA-4B08-BCDC-BB9B6720BA52}" type="datetime1">
              <a:rPr lang="en-US" smtClean="0"/>
              <a:t>3/26/2024</a:t>
            </a:fld>
            <a:endParaRPr lang="en-US"/>
          </a:p>
        </p:txBody>
      </p:sp>
      <p:sp>
        <p:nvSpPr>
          <p:cNvPr id="6" name="Footer Placeholder 5"/>
          <p:cNvSpPr>
            <a:spLocks noGrp="1"/>
          </p:cNvSpPr>
          <p:nvPr>
            <p:ph type="ftr" sz="quarter" idx="20"/>
          </p:nvPr>
        </p:nvSpPr>
        <p:spPr/>
        <p:txBody>
          <a:bodyPr/>
          <a:lstStyle/>
          <a:p>
            <a:r>
              <a:rPr lang="en-US"/>
              <a:t>presentationstemplate.com</a:t>
            </a:r>
          </a:p>
        </p:txBody>
      </p:sp>
      <p:sp>
        <p:nvSpPr>
          <p:cNvPr id="7" name="Slide Number Placeholder 6"/>
          <p:cNvSpPr>
            <a:spLocks noGrp="1"/>
          </p:cNvSpPr>
          <p:nvPr>
            <p:ph type="sldNum" sz="quarter" idx="21"/>
          </p:nvPr>
        </p:nvSpPr>
        <p:spPr/>
        <p:txBody>
          <a:bodyPr/>
          <a:lstStyle/>
          <a:p>
            <a:fld id="{9ED91052-A62B-43CA-9575-0BC7146249E0}" type="slidenum">
              <a:rPr lang="en-US" smtClean="0"/>
              <a:pPr/>
              <a:t>‹#›</a:t>
            </a:fld>
            <a:endParaRPr lang="en-US" dirty="0"/>
          </a:p>
        </p:txBody>
      </p:sp>
      <p:sp>
        <p:nvSpPr>
          <p:cNvPr id="11" name="Title 10"/>
          <p:cNvSpPr>
            <a:spLocks noGrp="1"/>
          </p:cNvSpPr>
          <p:nvPr>
            <p:ph type="title" hasCustomPrompt="1"/>
          </p:nvPr>
        </p:nvSpPr>
        <p:spPr/>
        <p:txBody>
          <a:bodyPr/>
          <a:lstStyle/>
          <a:p>
            <a:r>
              <a:rPr lang="en-US" dirty="0"/>
              <a:t>Click to edit title style</a:t>
            </a:r>
          </a:p>
        </p:txBody>
      </p:sp>
    </p:spTree>
    <p:extLst>
      <p:ext uri="{BB962C8B-B14F-4D97-AF65-F5344CB8AC3E}">
        <p14:creationId xmlns:p14="http://schemas.microsoft.com/office/powerpoint/2010/main" val="4043764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0C37AD-FC75-47EE-A9B0-CBBA53889D60}" type="datetime1">
              <a:rPr lang="en-US" smtClean="0"/>
              <a:t>3/26/2024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11393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967F1B-8397-4CA0-BDC1-F24A511A27C5}" type="datetime1">
              <a:rPr lang="en-US" smtClean="0"/>
              <a:t>3/26/2024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318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46E43C-B1FC-452D-9B5E-AD3A526CC6EE}" type="datetime1">
              <a:rPr lang="en-US" smtClean="0"/>
              <a:t>3/26/2024</a:t>
            </a:fld>
            <a:endParaRPr lang="en-US"/>
          </a:p>
        </p:txBody>
      </p:sp>
      <p:sp>
        <p:nvSpPr>
          <p:cNvPr id="8" name="Footer Placeholder 7"/>
          <p:cNvSpPr>
            <a:spLocks noGrp="1"/>
          </p:cNvSpPr>
          <p:nvPr>
            <p:ph type="ftr" sz="quarter" idx="11"/>
          </p:nvPr>
        </p:nvSpPr>
        <p:spPr/>
        <p:txBody>
          <a:bodyPr/>
          <a:lstStyle/>
          <a:p>
            <a:r>
              <a:rPr lang="en-US"/>
              <a:t>presentationstemplate.com</a:t>
            </a:r>
          </a:p>
        </p:txBody>
      </p:sp>
      <p:sp>
        <p:nvSpPr>
          <p:cNvPr id="9" name="Slide Number Placeholder 8"/>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05868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63D4FCB-EC8D-4D74-B35E-675AB4A0A815}" type="datetime1">
              <a:rPr lang="en-US" smtClean="0"/>
              <a:t>3/26/2024</a:t>
            </a:fld>
            <a:endParaRPr lang="en-US"/>
          </a:p>
        </p:txBody>
      </p:sp>
      <p:sp>
        <p:nvSpPr>
          <p:cNvPr id="4" name="Footer Placeholder 3"/>
          <p:cNvSpPr>
            <a:spLocks noGrp="1"/>
          </p:cNvSpPr>
          <p:nvPr>
            <p:ph type="ftr" sz="quarter" idx="11"/>
          </p:nvPr>
        </p:nvSpPr>
        <p:spPr/>
        <p:txBody>
          <a:bodyPr/>
          <a:lstStyle/>
          <a:p>
            <a:r>
              <a:rPr lang="en-US"/>
              <a:t>presentationstemplate.com</a:t>
            </a:r>
          </a:p>
        </p:txBody>
      </p:sp>
      <p:sp>
        <p:nvSpPr>
          <p:cNvPr id="5" name="Slide Number Placeholder 4"/>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256265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51DBE2-5A55-47A7-A7D2-3E92E031603A}" type="datetime1">
              <a:rPr lang="en-US" smtClean="0"/>
              <a:t>3/26/2024</a:t>
            </a:fld>
            <a:endParaRPr lang="en-US"/>
          </a:p>
        </p:txBody>
      </p:sp>
      <p:sp>
        <p:nvSpPr>
          <p:cNvPr id="3" name="Footer Placeholder 2"/>
          <p:cNvSpPr>
            <a:spLocks noGrp="1"/>
          </p:cNvSpPr>
          <p:nvPr>
            <p:ph type="ftr" sz="quarter" idx="11"/>
          </p:nvPr>
        </p:nvSpPr>
        <p:spPr/>
        <p:txBody>
          <a:bodyPr/>
          <a:lstStyle/>
          <a:p>
            <a:r>
              <a:rPr lang="en-US"/>
              <a:t>presentationstemplate.com</a:t>
            </a:r>
          </a:p>
        </p:txBody>
      </p:sp>
      <p:sp>
        <p:nvSpPr>
          <p:cNvPr id="4" name="Slide Number Placeholder 3"/>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328521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BCE8D4-D570-4289-A9A5-061D11D38195}" type="datetime1">
              <a:rPr lang="en-US" smtClean="0"/>
              <a:t>3/26/2024</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568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C99AF3-8A33-42F6-9F22-44CCD2E48EF8}" type="datetime1">
              <a:rPr lang="en-US" smtClean="0"/>
              <a:t>3/26/2024</a:t>
            </a:fld>
            <a:endParaRPr lang="en-US"/>
          </a:p>
        </p:txBody>
      </p:sp>
      <p:sp>
        <p:nvSpPr>
          <p:cNvPr id="6" name="Footer Placeholder 5"/>
          <p:cNvSpPr>
            <a:spLocks noGrp="1"/>
          </p:cNvSpPr>
          <p:nvPr>
            <p:ph type="ftr" sz="quarter" idx="11"/>
          </p:nvPr>
        </p:nvSpPr>
        <p:spPr/>
        <p:txBody>
          <a:bodyPr/>
          <a:lstStyle/>
          <a:p>
            <a:r>
              <a:rPr lang="en-US"/>
              <a:t>presentationstemplate.com</a:t>
            </a:r>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548143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1477F9A-1623-4279-865D-3386593A110C}" type="datetime1">
              <a:rPr lang="en-US" smtClean="0"/>
              <a:t>3/26/2024</a:t>
            </a:fld>
            <a:endParaRPr lang="en-US"/>
          </a:p>
        </p:txBody>
      </p:sp>
      <p:sp>
        <p:nvSpPr>
          <p:cNvPr id="5" name="Footer Placeholder 4"/>
          <p:cNvSpPr>
            <a:spLocks noGrp="1"/>
          </p:cNvSpPr>
          <p:nvPr>
            <p:ph type="ftr" sz="quarter" idx="11"/>
          </p:nvPr>
        </p:nvSpPr>
        <p:spPr/>
        <p:txBody>
          <a:bodyPr/>
          <a:lstStyle/>
          <a:p>
            <a:r>
              <a:rPr lang="en-US"/>
              <a:t>presentationstemplate.com</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53266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alpha val="54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8758" y="546416"/>
            <a:ext cx="10214484" cy="74878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988758" y="1825625"/>
            <a:ext cx="10214484"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C93584-EAB6-4880-A597-387756282434}" type="datetime1">
              <a:rPr lang="en-US" smtClean="0"/>
              <a:t>3/26/2024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presentationstemplate.com</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C56289-2E4F-41AB-AC96-A58CF64457E5}" type="slidenum">
              <a:rPr lang="en-US" smtClean="0"/>
              <a:t>‹#›</a:t>
            </a:fld>
            <a:endParaRPr lang="en-US"/>
          </a:p>
        </p:txBody>
      </p:sp>
      <p:pic>
        <p:nvPicPr>
          <p:cNvPr id="9" name="Picture 8">
            <a:extLst>
              <a:ext uri="{FF2B5EF4-FFF2-40B4-BE49-F238E27FC236}">
                <a16:creationId xmlns:a16="http://schemas.microsoft.com/office/drawing/2014/main" id="{645CCC4D-B10D-48BB-BCE0-F30D11B41710}"/>
              </a:ext>
            </a:extLst>
          </p:cNvPr>
          <p:cNvPicPr>
            <a:picLocks noChangeAspect="1"/>
          </p:cNvPicPr>
          <p:nvPr userDrawn="1"/>
        </p:nvPicPr>
        <p:blipFill rotWithShape="1">
          <a:blip r:embed="rId13" cstate="print">
            <a:extLst>
              <a:ext uri="{28A0092B-C50C-407E-A947-70E740481C1C}">
                <a14:useLocalDpi xmlns:a14="http://schemas.microsoft.com/office/drawing/2010/main" val="0"/>
              </a:ext>
            </a:extLst>
          </a:blip>
          <a:srcRect l="12911" t="12973" r="13878" b="12973"/>
          <a:stretch/>
        </p:blipFill>
        <p:spPr>
          <a:xfrm>
            <a:off x="327416" y="555174"/>
            <a:ext cx="661342" cy="731264"/>
          </a:xfrm>
          <a:prstGeom prst="rect">
            <a:avLst/>
          </a:prstGeom>
        </p:spPr>
      </p:pic>
    </p:spTree>
    <p:extLst>
      <p:ext uri="{BB962C8B-B14F-4D97-AF65-F5344CB8AC3E}">
        <p14:creationId xmlns:p14="http://schemas.microsoft.com/office/powerpoint/2010/main" val="1929924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dt="0"/>
  <p:txStyles>
    <p:title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hyperlink" Target="https://d.docs.live.net/1b5feb151a351e4e/Documents/Digital%20Futures/Capstone%20Project/archive/lda_result.html"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1.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1.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1.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F714C2F-980B-FB3E-BC53-2E37AB5D5572}"/>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EB8BA">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651164" y="2992583"/>
            <a:ext cx="9144000" cy="908714"/>
          </a:xfrm>
        </p:spPr>
        <p:txBody>
          <a:bodyPr>
            <a:normAutofit/>
          </a:bodyPr>
          <a:lstStyle/>
          <a:p>
            <a:pPr algn="l"/>
            <a:r>
              <a:rPr lang="en-US" sz="4400" dirty="0"/>
              <a:t>Find My Perfect Airbnb</a:t>
            </a:r>
          </a:p>
        </p:txBody>
      </p:sp>
      <p:sp>
        <p:nvSpPr>
          <p:cNvPr id="3" name="Subtitle 2"/>
          <p:cNvSpPr>
            <a:spLocks noGrp="1"/>
          </p:cNvSpPr>
          <p:nvPr>
            <p:ph type="subTitle" idx="1"/>
          </p:nvPr>
        </p:nvSpPr>
        <p:spPr>
          <a:xfrm>
            <a:off x="720437" y="3901297"/>
            <a:ext cx="5375563" cy="487824"/>
          </a:xfrm>
        </p:spPr>
        <p:txBody>
          <a:bodyPr>
            <a:normAutofit/>
          </a:bodyPr>
          <a:lstStyle/>
          <a:p>
            <a:pPr algn="l"/>
            <a:r>
              <a:rPr lang="en-US" sz="2000" dirty="0">
                <a:solidFill>
                  <a:schemeClr val="bg2">
                    <a:lumMod val="50000"/>
                  </a:schemeClr>
                </a:solidFill>
              </a:rPr>
              <a:t>Capstone Project By Ollie Hanlon</a:t>
            </a:r>
          </a:p>
        </p:txBody>
      </p:sp>
      <p:pic>
        <p:nvPicPr>
          <p:cNvPr id="5" name="Picture 4">
            <a:extLst>
              <a:ext uri="{FF2B5EF4-FFF2-40B4-BE49-F238E27FC236}">
                <a16:creationId xmlns:a16="http://schemas.microsoft.com/office/drawing/2014/main" id="{0511F00B-9F63-4EE7-BDEB-D37C9DA3E8A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911" t="12973" r="13878" b="12973"/>
          <a:stretch/>
        </p:blipFill>
        <p:spPr>
          <a:xfrm>
            <a:off x="750917" y="1675264"/>
            <a:ext cx="1191360" cy="1317319"/>
          </a:xfrm>
          <a:prstGeom prst="rect">
            <a:avLst/>
          </a:prstGeom>
        </p:spPr>
      </p:pic>
      <p:pic>
        <p:nvPicPr>
          <p:cNvPr id="6" name="Picture Placeholder 19">
            <a:extLst>
              <a:ext uri="{FF2B5EF4-FFF2-40B4-BE49-F238E27FC236}">
                <a16:creationId xmlns:a16="http://schemas.microsoft.com/office/drawing/2014/main" id="{EB5FD75A-99CB-4697-A33C-556EFF2732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175" r="41343"/>
          <a:stretch/>
        </p:blipFill>
        <p:spPr>
          <a:xfrm>
            <a:off x="6799811" y="0"/>
            <a:ext cx="5392190" cy="6858000"/>
          </a:xfrm>
          <a:prstGeom prst="rect">
            <a:avLst/>
          </a:prstGeom>
        </p:spPr>
      </p:pic>
      <p:sp>
        <p:nvSpPr>
          <p:cNvPr id="4" name="Slide Number Placeholder 3"/>
          <p:cNvSpPr>
            <a:spLocks noGrp="1"/>
          </p:cNvSpPr>
          <p:nvPr>
            <p:ph type="sldNum" sz="quarter" idx="12"/>
          </p:nvPr>
        </p:nvSpPr>
        <p:spPr/>
        <p:txBody>
          <a:bodyPr/>
          <a:lstStyle/>
          <a:p>
            <a:fld id="{74C56289-2E4F-41AB-AC96-A58CF64457E5}" type="slidenum">
              <a:rPr lang="en-US" smtClean="0"/>
              <a:t>1</a:t>
            </a:fld>
            <a:endParaRPr lang="en-US"/>
          </a:p>
        </p:txBody>
      </p:sp>
    </p:spTree>
    <p:extLst>
      <p:ext uri="{BB962C8B-B14F-4D97-AF65-F5344CB8AC3E}">
        <p14:creationId xmlns:p14="http://schemas.microsoft.com/office/powerpoint/2010/main" val="1254364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7F198F0-927B-1EC1-0C01-4CECEA03440C}"/>
            </a:ext>
          </a:extLst>
        </p:cNvPr>
        <p:cNvGrpSpPr/>
        <p:nvPr/>
      </p:nvGrpSpPr>
      <p:grpSpPr>
        <a:xfrm>
          <a:off x="0" y="0"/>
          <a:ext cx="0" cy="0"/>
          <a:chOff x="0" y="0"/>
          <a:chExt cx="0" cy="0"/>
        </a:xfrm>
      </p:grpSpPr>
      <p:pic>
        <p:nvPicPr>
          <p:cNvPr id="2" name="Picture 1" descr="A large stone house with a lawn&#10;&#10;Description automatically generated">
            <a:extLst>
              <a:ext uri="{FF2B5EF4-FFF2-40B4-BE49-F238E27FC236}">
                <a16:creationId xmlns:a16="http://schemas.microsoft.com/office/drawing/2014/main" id="{F301A58E-1FBD-29C7-5B00-6805ECDE671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19789" r="887"/>
          <a:stretch/>
        </p:blipFill>
        <p:spPr>
          <a:xfrm>
            <a:off x="0" y="0"/>
            <a:ext cx="12192000" cy="6858000"/>
          </a:xfrm>
          <a:prstGeom prst="rect">
            <a:avLst/>
          </a:prstGeom>
          <a:solidFill>
            <a:schemeClr val="accent1"/>
          </a:solidFill>
        </p:spPr>
      </p:pic>
      <p:sp>
        <p:nvSpPr>
          <p:cNvPr id="43" name="Rectangle 42">
            <a:extLst>
              <a:ext uri="{FF2B5EF4-FFF2-40B4-BE49-F238E27FC236}">
                <a16:creationId xmlns:a16="http://schemas.microsoft.com/office/drawing/2014/main" id="{6637F409-7FFF-D9CD-B713-FAC708F37DF2}"/>
              </a:ext>
            </a:extLst>
          </p:cNvPr>
          <p:cNvSpPr/>
          <p:nvPr/>
        </p:nvSpPr>
        <p:spPr>
          <a:xfrm>
            <a:off x="0" y="-17058"/>
            <a:ext cx="12192000" cy="6858000"/>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35">
            <a:extLst>
              <a:ext uri="{FF2B5EF4-FFF2-40B4-BE49-F238E27FC236}">
                <a16:creationId xmlns:a16="http://schemas.microsoft.com/office/drawing/2014/main" id="{D467A1B9-44E6-1252-475C-8B7A47043478}"/>
              </a:ext>
            </a:extLst>
          </p:cNvPr>
          <p:cNvSpPr>
            <a:spLocks noGrp="1"/>
          </p:cNvSpPr>
          <p:nvPr>
            <p:ph type="title"/>
          </p:nvPr>
        </p:nvSpPr>
        <p:spPr>
          <a:xfrm>
            <a:off x="902654" y="2850206"/>
            <a:ext cx="10214484" cy="748780"/>
          </a:xfrm>
        </p:spPr>
        <p:txBody>
          <a:bodyPr/>
          <a:lstStyle/>
          <a:p>
            <a:r>
              <a:rPr lang="en-US" dirty="0">
                <a:solidFill>
                  <a:schemeClr val="bg1"/>
                </a:solidFill>
              </a:rPr>
              <a:t>Exploring Key Themes</a:t>
            </a:r>
          </a:p>
        </p:txBody>
      </p:sp>
      <p:pic>
        <p:nvPicPr>
          <p:cNvPr id="46" name="Picture 45">
            <a:extLst>
              <a:ext uri="{FF2B5EF4-FFF2-40B4-BE49-F238E27FC236}">
                <a16:creationId xmlns:a16="http://schemas.microsoft.com/office/drawing/2014/main" id="{AA0246A4-4308-BC7A-197F-E8F372650366}"/>
              </a:ext>
            </a:extLst>
          </p:cNvPr>
          <p:cNvPicPr>
            <a:picLocks noChangeAspect="1"/>
          </p:cNvPicPr>
          <p:nvPr/>
        </p:nvPicPr>
        <p:blipFill rotWithShape="1">
          <a:blip r:embed="rId5" cstate="print">
            <a:biLevel thresh="25000"/>
            <a:extLst>
              <a:ext uri="{28A0092B-C50C-407E-A947-70E740481C1C}">
                <a14:useLocalDpi xmlns:a14="http://schemas.microsoft.com/office/drawing/2010/main" val="0"/>
              </a:ext>
            </a:extLst>
          </a:blip>
          <a:srcRect l="12911" t="12973" r="13878" b="12973"/>
          <a:stretch/>
        </p:blipFill>
        <p:spPr>
          <a:xfrm>
            <a:off x="327416" y="530235"/>
            <a:ext cx="661342" cy="731264"/>
          </a:xfrm>
          <a:prstGeom prst="rect">
            <a:avLst/>
          </a:prstGeom>
        </p:spPr>
      </p:pic>
      <p:sp>
        <p:nvSpPr>
          <p:cNvPr id="50" name="Freeform: Shape 49">
            <a:extLst>
              <a:ext uri="{FF2B5EF4-FFF2-40B4-BE49-F238E27FC236}">
                <a16:creationId xmlns:a16="http://schemas.microsoft.com/office/drawing/2014/main" id="{2EDFFFFC-B8F9-DEE8-ACB7-5D044798D3B2}"/>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4267DB77-F2F9-D6E6-FF4F-1A050579F7B0}"/>
              </a:ext>
            </a:extLst>
          </p:cNvPr>
          <p:cNvSpPr/>
          <p:nvPr/>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40084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0741E34-33A3-14C1-322F-977D4EE7121D}"/>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EB8BA">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Slide Number Placeholder 6">
            <a:extLst>
              <a:ext uri="{FF2B5EF4-FFF2-40B4-BE49-F238E27FC236}">
                <a16:creationId xmlns:a16="http://schemas.microsoft.com/office/drawing/2014/main" id="{D784BA69-AC20-E3F8-C0A6-A3F19419F43E}"/>
              </a:ext>
            </a:extLst>
          </p:cNvPr>
          <p:cNvSpPr>
            <a:spLocks noGrp="1"/>
          </p:cNvSpPr>
          <p:nvPr>
            <p:ph type="sldNum" sz="quarter" idx="21"/>
          </p:nvPr>
        </p:nvSpPr>
        <p:spPr/>
        <p:txBody>
          <a:bodyPr/>
          <a:lstStyle/>
          <a:p>
            <a:fld id="{9ED91052-A62B-43CA-9575-0BC7146249E0}" type="slidenum">
              <a:rPr lang="en-US" smtClean="0"/>
              <a:pPr/>
              <a:t>11</a:t>
            </a:fld>
            <a:endParaRPr lang="en-US" dirty="0"/>
          </a:p>
        </p:txBody>
      </p:sp>
      <p:sp>
        <p:nvSpPr>
          <p:cNvPr id="8" name="Title 7">
            <a:extLst>
              <a:ext uri="{FF2B5EF4-FFF2-40B4-BE49-F238E27FC236}">
                <a16:creationId xmlns:a16="http://schemas.microsoft.com/office/drawing/2014/main" id="{6EF13B1C-EBA2-55B0-473F-E375E0A8EB18}"/>
              </a:ext>
            </a:extLst>
          </p:cNvPr>
          <p:cNvSpPr>
            <a:spLocks noGrp="1"/>
          </p:cNvSpPr>
          <p:nvPr>
            <p:ph type="title"/>
          </p:nvPr>
        </p:nvSpPr>
        <p:spPr>
          <a:xfrm>
            <a:off x="988758" y="464285"/>
            <a:ext cx="10214484" cy="748780"/>
          </a:xfrm>
        </p:spPr>
        <p:txBody>
          <a:bodyPr/>
          <a:lstStyle/>
          <a:p>
            <a:r>
              <a:rPr lang="en-GB" dirty="0"/>
              <a:t>No Value Words</a:t>
            </a:r>
          </a:p>
        </p:txBody>
      </p:sp>
      <p:pic>
        <p:nvPicPr>
          <p:cNvPr id="10" name="Picture 9" descr="A close up of words&#10;&#10;Description automatically generated">
            <a:extLst>
              <a:ext uri="{FF2B5EF4-FFF2-40B4-BE49-F238E27FC236}">
                <a16:creationId xmlns:a16="http://schemas.microsoft.com/office/drawing/2014/main" id="{948B4EE8-9B68-E97E-BA0A-0B6776BB4211}"/>
              </a:ext>
            </a:extLst>
          </p:cNvPr>
          <p:cNvPicPr>
            <a:picLocks noChangeAspect="1"/>
          </p:cNvPicPr>
          <p:nvPr/>
        </p:nvPicPr>
        <p:blipFill rotWithShape="1">
          <a:blip r:embed="rId3">
            <a:extLst>
              <a:ext uri="{28A0092B-C50C-407E-A947-70E740481C1C}">
                <a14:useLocalDpi xmlns:a14="http://schemas.microsoft.com/office/drawing/2010/main" val="0"/>
              </a:ext>
            </a:extLst>
          </a:blip>
          <a:srcRect l="13886" t="2839" r="13272" b="7968"/>
          <a:stretch/>
        </p:blipFill>
        <p:spPr>
          <a:xfrm>
            <a:off x="5334163" y="1598112"/>
            <a:ext cx="5181274" cy="4758238"/>
          </a:xfrm>
          <a:prstGeom prst="roundRect">
            <a:avLst/>
          </a:prstGeom>
          <a:ln w="76200">
            <a:solidFill>
              <a:srgbClr val="FF5A5F"/>
            </a:solidFill>
          </a:ln>
        </p:spPr>
      </p:pic>
      <p:pic>
        <p:nvPicPr>
          <p:cNvPr id="11" name="Picture 10">
            <a:extLst>
              <a:ext uri="{FF2B5EF4-FFF2-40B4-BE49-F238E27FC236}">
                <a16:creationId xmlns:a16="http://schemas.microsoft.com/office/drawing/2014/main" id="{00B24BB9-527D-5E37-4E47-DD784CAD75C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11" t="12973" r="13878" b="12973"/>
          <a:stretch/>
        </p:blipFill>
        <p:spPr>
          <a:xfrm>
            <a:off x="420868" y="331462"/>
            <a:ext cx="677183" cy="748780"/>
          </a:xfrm>
          <a:prstGeom prst="rect">
            <a:avLst/>
          </a:prstGeom>
        </p:spPr>
      </p:pic>
      <p:sp>
        <p:nvSpPr>
          <p:cNvPr id="12" name="Subtitle 2">
            <a:extLst>
              <a:ext uri="{FF2B5EF4-FFF2-40B4-BE49-F238E27FC236}">
                <a16:creationId xmlns:a16="http://schemas.microsoft.com/office/drawing/2014/main" id="{560E30AC-6499-8A6C-B35B-B59B9DD63837}"/>
              </a:ext>
            </a:extLst>
          </p:cNvPr>
          <p:cNvSpPr txBox="1">
            <a:spLocks/>
          </p:cNvSpPr>
          <p:nvPr/>
        </p:nvSpPr>
        <p:spPr>
          <a:xfrm>
            <a:off x="605690" y="2419336"/>
            <a:ext cx="4146333" cy="922865"/>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2">
                    <a:lumMod val="50000"/>
                  </a:schemeClr>
                </a:solidFill>
              </a:rPr>
              <a:t>Most common words found in the listing descriptions</a:t>
            </a:r>
          </a:p>
        </p:txBody>
      </p:sp>
      <p:sp>
        <p:nvSpPr>
          <p:cNvPr id="14" name="Subtitle 2">
            <a:extLst>
              <a:ext uri="{FF2B5EF4-FFF2-40B4-BE49-F238E27FC236}">
                <a16:creationId xmlns:a16="http://schemas.microsoft.com/office/drawing/2014/main" id="{08C5ED01-C3C3-1B05-92DA-B5589EC844BE}"/>
              </a:ext>
            </a:extLst>
          </p:cNvPr>
          <p:cNvSpPr txBox="1">
            <a:spLocks/>
          </p:cNvSpPr>
          <p:nvPr/>
        </p:nvSpPr>
        <p:spPr>
          <a:xfrm>
            <a:off x="605690" y="3977231"/>
            <a:ext cx="4146333" cy="9228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bg2">
                    <a:lumMod val="50000"/>
                  </a:schemeClr>
                </a:solidFill>
              </a:rPr>
              <a:t>Majority of these words don’t add any unique value</a:t>
            </a:r>
          </a:p>
        </p:txBody>
      </p:sp>
    </p:spTree>
    <p:extLst>
      <p:ext uri="{BB962C8B-B14F-4D97-AF65-F5344CB8AC3E}">
        <p14:creationId xmlns:p14="http://schemas.microsoft.com/office/powerpoint/2010/main" val="1140510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88B0557-A00C-D1EC-12C0-84077383B2B5}"/>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EB8BA">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Placeholder 9" descr="A house with words in the shape of a house&#10;&#10;Description automatically generated">
            <a:extLst>
              <a:ext uri="{FF2B5EF4-FFF2-40B4-BE49-F238E27FC236}">
                <a16:creationId xmlns:a16="http://schemas.microsoft.com/office/drawing/2014/main" id="{473B9795-E11B-74C0-B084-7222C34C7346}"/>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2752" b="840"/>
          <a:stretch/>
        </p:blipFill>
        <p:spPr>
          <a:xfrm>
            <a:off x="5629447" y="1251283"/>
            <a:ext cx="4774899" cy="5326129"/>
          </a:xfrm>
          <a:prstGeom prst="roundRect">
            <a:avLst/>
          </a:prstGeom>
          <a:ln w="76200">
            <a:solidFill>
              <a:srgbClr val="FF5A5F"/>
            </a:solidFill>
          </a:ln>
        </p:spPr>
      </p:pic>
      <p:sp>
        <p:nvSpPr>
          <p:cNvPr id="7" name="Slide Number Placeholder 6">
            <a:extLst>
              <a:ext uri="{FF2B5EF4-FFF2-40B4-BE49-F238E27FC236}">
                <a16:creationId xmlns:a16="http://schemas.microsoft.com/office/drawing/2014/main" id="{F2BC632D-DAD0-0112-AD64-985053FB68E2}"/>
              </a:ext>
            </a:extLst>
          </p:cNvPr>
          <p:cNvSpPr>
            <a:spLocks noGrp="1"/>
          </p:cNvSpPr>
          <p:nvPr>
            <p:ph type="sldNum" sz="quarter" idx="21"/>
          </p:nvPr>
        </p:nvSpPr>
        <p:spPr/>
        <p:txBody>
          <a:bodyPr/>
          <a:lstStyle/>
          <a:p>
            <a:fld id="{9ED91052-A62B-43CA-9575-0BC7146249E0}" type="slidenum">
              <a:rPr lang="en-US" smtClean="0"/>
              <a:pPr/>
              <a:t>12</a:t>
            </a:fld>
            <a:endParaRPr lang="en-US" dirty="0"/>
          </a:p>
        </p:txBody>
      </p:sp>
      <p:sp>
        <p:nvSpPr>
          <p:cNvPr id="8" name="Title 7">
            <a:extLst>
              <a:ext uri="{FF2B5EF4-FFF2-40B4-BE49-F238E27FC236}">
                <a16:creationId xmlns:a16="http://schemas.microsoft.com/office/drawing/2014/main" id="{0F81A5F9-6EB8-37B5-AD49-F9CFC9B7F1E6}"/>
              </a:ext>
            </a:extLst>
          </p:cNvPr>
          <p:cNvSpPr>
            <a:spLocks noGrp="1"/>
          </p:cNvSpPr>
          <p:nvPr>
            <p:ph type="title"/>
          </p:nvPr>
        </p:nvSpPr>
        <p:spPr>
          <a:xfrm>
            <a:off x="988758" y="358440"/>
            <a:ext cx="10214484" cy="748780"/>
          </a:xfrm>
        </p:spPr>
        <p:txBody>
          <a:bodyPr/>
          <a:lstStyle/>
          <a:p>
            <a:r>
              <a:rPr lang="en-GB" dirty="0"/>
              <a:t>Words Which Add Value</a:t>
            </a:r>
          </a:p>
        </p:txBody>
      </p:sp>
      <p:pic>
        <p:nvPicPr>
          <p:cNvPr id="11" name="Picture 10">
            <a:extLst>
              <a:ext uri="{FF2B5EF4-FFF2-40B4-BE49-F238E27FC236}">
                <a16:creationId xmlns:a16="http://schemas.microsoft.com/office/drawing/2014/main" id="{E51F2FB1-E8C4-A2DE-9995-2EFF70D56BD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11" t="12973" r="13878" b="12973"/>
          <a:stretch/>
        </p:blipFill>
        <p:spPr>
          <a:xfrm>
            <a:off x="391991" y="400991"/>
            <a:ext cx="677183" cy="748780"/>
          </a:xfrm>
          <a:prstGeom prst="rect">
            <a:avLst/>
          </a:prstGeom>
        </p:spPr>
      </p:pic>
      <p:sp>
        <p:nvSpPr>
          <p:cNvPr id="13" name="Subtitle 2">
            <a:extLst>
              <a:ext uri="{FF2B5EF4-FFF2-40B4-BE49-F238E27FC236}">
                <a16:creationId xmlns:a16="http://schemas.microsoft.com/office/drawing/2014/main" id="{DCAF2C21-A856-040E-139C-E08B30805897}"/>
              </a:ext>
            </a:extLst>
          </p:cNvPr>
          <p:cNvSpPr txBox="1">
            <a:spLocks/>
          </p:cNvSpPr>
          <p:nvPr/>
        </p:nvSpPr>
        <p:spPr>
          <a:xfrm>
            <a:off x="620288" y="2227484"/>
            <a:ext cx="4146333" cy="92286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2">
                    <a:lumMod val="50000"/>
                  </a:schemeClr>
                </a:solidFill>
              </a:rPr>
              <a:t>Most common words which add value</a:t>
            </a:r>
          </a:p>
        </p:txBody>
      </p:sp>
    </p:spTree>
    <p:extLst>
      <p:ext uri="{BB962C8B-B14F-4D97-AF65-F5344CB8AC3E}">
        <p14:creationId xmlns:p14="http://schemas.microsoft.com/office/powerpoint/2010/main" val="396014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10A772D-608F-2EA2-2B7F-7632CCDB8ADF}"/>
            </a:ext>
          </a:extLst>
        </p:cNvPr>
        <p:cNvGrpSpPr/>
        <p:nvPr/>
      </p:nvGrpSpPr>
      <p:grpSpPr>
        <a:xfrm>
          <a:off x="0" y="0"/>
          <a:ext cx="0" cy="0"/>
          <a:chOff x="0" y="0"/>
          <a:chExt cx="0" cy="0"/>
        </a:xfrm>
      </p:grpSpPr>
      <p:pic>
        <p:nvPicPr>
          <p:cNvPr id="2" name="Picture 1" descr="A large stone house with a lawn&#10;&#10;Description automatically generated">
            <a:extLst>
              <a:ext uri="{FF2B5EF4-FFF2-40B4-BE49-F238E27FC236}">
                <a16:creationId xmlns:a16="http://schemas.microsoft.com/office/drawing/2014/main" id="{6CE213D2-788C-80A3-47C5-42545C0939FB}"/>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19789" r="887"/>
          <a:stretch/>
        </p:blipFill>
        <p:spPr>
          <a:xfrm>
            <a:off x="0" y="0"/>
            <a:ext cx="12192000" cy="6858000"/>
          </a:xfrm>
          <a:prstGeom prst="rect">
            <a:avLst/>
          </a:prstGeom>
          <a:solidFill>
            <a:schemeClr val="accent1"/>
          </a:solidFill>
        </p:spPr>
      </p:pic>
      <p:sp>
        <p:nvSpPr>
          <p:cNvPr id="43" name="Rectangle 42">
            <a:extLst>
              <a:ext uri="{FF2B5EF4-FFF2-40B4-BE49-F238E27FC236}">
                <a16:creationId xmlns:a16="http://schemas.microsoft.com/office/drawing/2014/main" id="{DB45E4FD-7F60-8BCB-769E-299D8BA41955}"/>
              </a:ext>
            </a:extLst>
          </p:cNvPr>
          <p:cNvSpPr/>
          <p:nvPr/>
        </p:nvSpPr>
        <p:spPr>
          <a:xfrm>
            <a:off x="0" y="-17058"/>
            <a:ext cx="12192000" cy="6858000"/>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35">
            <a:extLst>
              <a:ext uri="{FF2B5EF4-FFF2-40B4-BE49-F238E27FC236}">
                <a16:creationId xmlns:a16="http://schemas.microsoft.com/office/drawing/2014/main" id="{81F6105A-13EA-BB72-8A56-40772511D9C1}"/>
              </a:ext>
            </a:extLst>
          </p:cNvPr>
          <p:cNvSpPr>
            <a:spLocks noGrp="1"/>
          </p:cNvSpPr>
          <p:nvPr>
            <p:ph type="title"/>
          </p:nvPr>
        </p:nvSpPr>
        <p:spPr>
          <a:xfrm>
            <a:off x="988759" y="2595506"/>
            <a:ext cx="10214484" cy="748780"/>
          </a:xfrm>
        </p:spPr>
        <p:txBody>
          <a:bodyPr/>
          <a:lstStyle/>
          <a:p>
            <a:r>
              <a:rPr lang="en-US" dirty="0">
                <a:solidFill>
                  <a:schemeClr val="bg1"/>
                </a:solidFill>
              </a:rPr>
              <a:t>“Natural Language Processing Is My </a:t>
            </a:r>
            <a:r>
              <a:rPr lang="en-US" dirty="0" err="1">
                <a:solidFill>
                  <a:schemeClr val="bg1"/>
                </a:solidFill>
              </a:rPr>
              <a:t>Favourite</a:t>
            </a:r>
            <a:r>
              <a:rPr lang="en-US" dirty="0">
                <a:solidFill>
                  <a:schemeClr val="bg1"/>
                </a:solidFill>
              </a:rPr>
              <a:t> Thing”</a:t>
            </a:r>
          </a:p>
        </p:txBody>
      </p:sp>
      <p:pic>
        <p:nvPicPr>
          <p:cNvPr id="46" name="Picture 45">
            <a:extLst>
              <a:ext uri="{FF2B5EF4-FFF2-40B4-BE49-F238E27FC236}">
                <a16:creationId xmlns:a16="http://schemas.microsoft.com/office/drawing/2014/main" id="{CFFECC68-0B4D-DAE9-9822-93FBEE356B7F}"/>
              </a:ext>
            </a:extLst>
          </p:cNvPr>
          <p:cNvPicPr>
            <a:picLocks noChangeAspect="1"/>
          </p:cNvPicPr>
          <p:nvPr/>
        </p:nvPicPr>
        <p:blipFill rotWithShape="1">
          <a:blip r:embed="rId5" cstate="print">
            <a:biLevel thresh="25000"/>
            <a:extLst>
              <a:ext uri="{28A0092B-C50C-407E-A947-70E740481C1C}">
                <a14:useLocalDpi xmlns:a14="http://schemas.microsoft.com/office/drawing/2010/main" val="0"/>
              </a:ext>
            </a:extLst>
          </a:blip>
          <a:srcRect l="12911" t="12973" r="13878" b="12973"/>
          <a:stretch/>
        </p:blipFill>
        <p:spPr>
          <a:xfrm>
            <a:off x="327416" y="530235"/>
            <a:ext cx="661342" cy="731264"/>
          </a:xfrm>
          <a:prstGeom prst="rect">
            <a:avLst/>
          </a:prstGeom>
        </p:spPr>
      </p:pic>
      <p:sp>
        <p:nvSpPr>
          <p:cNvPr id="50" name="Freeform: Shape 49">
            <a:extLst>
              <a:ext uri="{FF2B5EF4-FFF2-40B4-BE49-F238E27FC236}">
                <a16:creationId xmlns:a16="http://schemas.microsoft.com/office/drawing/2014/main" id="{7A3355FC-B8B3-99E7-68ED-62D82234F386}"/>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816DCD4E-3EF3-8215-A075-C44F7204F63B}"/>
              </a:ext>
            </a:extLst>
          </p:cNvPr>
          <p:cNvSpPr/>
          <p:nvPr/>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35">
            <a:extLst>
              <a:ext uri="{FF2B5EF4-FFF2-40B4-BE49-F238E27FC236}">
                <a16:creationId xmlns:a16="http://schemas.microsoft.com/office/drawing/2014/main" id="{EDA2E6F7-7A58-D5A6-9390-8961DA45C894}"/>
              </a:ext>
            </a:extLst>
          </p:cNvPr>
          <p:cNvSpPr txBox="1">
            <a:spLocks/>
          </p:cNvSpPr>
          <p:nvPr/>
        </p:nvSpPr>
        <p:spPr>
          <a:xfrm>
            <a:off x="902654" y="3986833"/>
            <a:ext cx="10214484" cy="74878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a:lstStyle>
          <a:p>
            <a:r>
              <a:rPr lang="en-US" sz="3200" dirty="0">
                <a:solidFill>
                  <a:schemeClr val="bg1"/>
                </a:solidFill>
              </a:rPr>
              <a:t>Alex </a:t>
            </a:r>
            <a:r>
              <a:rPr lang="en-US" sz="3200" dirty="0" err="1">
                <a:solidFill>
                  <a:schemeClr val="bg1"/>
                </a:solidFill>
              </a:rPr>
              <a:t>Caian</a:t>
            </a:r>
            <a:endParaRPr lang="en-US" sz="3200" dirty="0">
              <a:solidFill>
                <a:schemeClr val="bg1"/>
              </a:solidFill>
            </a:endParaRPr>
          </a:p>
        </p:txBody>
      </p:sp>
    </p:spTree>
    <p:extLst>
      <p:ext uri="{BB962C8B-B14F-4D97-AF65-F5344CB8AC3E}">
        <p14:creationId xmlns:p14="http://schemas.microsoft.com/office/powerpoint/2010/main" val="2425311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109DF53-F481-1FDF-2158-3B4CCF80C9D3}"/>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EB8BA">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ooter Placeholder 5">
            <a:extLst>
              <a:ext uri="{FF2B5EF4-FFF2-40B4-BE49-F238E27FC236}">
                <a16:creationId xmlns:a16="http://schemas.microsoft.com/office/drawing/2014/main" id="{F3D3BE09-FD51-0A77-5DD1-64BB626E19D4}"/>
              </a:ext>
            </a:extLst>
          </p:cNvPr>
          <p:cNvSpPr>
            <a:spLocks noGrp="1"/>
          </p:cNvSpPr>
          <p:nvPr>
            <p:ph type="ftr" sz="quarter" idx="20"/>
          </p:nvPr>
        </p:nvSpPr>
        <p:spPr/>
        <p:txBody>
          <a:bodyPr/>
          <a:lstStyle/>
          <a:p>
            <a:r>
              <a:rPr lang="en-US"/>
              <a:t>presentationstemplate.com</a:t>
            </a:r>
          </a:p>
        </p:txBody>
      </p:sp>
      <p:sp>
        <p:nvSpPr>
          <p:cNvPr id="7" name="Slide Number Placeholder 6">
            <a:extLst>
              <a:ext uri="{FF2B5EF4-FFF2-40B4-BE49-F238E27FC236}">
                <a16:creationId xmlns:a16="http://schemas.microsoft.com/office/drawing/2014/main" id="{9605CE94-DCDD-1ED2-D650-1475F2DC7098}"/>
              </a:ext>
            </a:extLst>
          </p:cNvPr>
          <p:cNvSpPr>
            <a:spLocks noGrp="1"/>
          </p:cNvSpPr>
          <p:nvPr>
            <p:ph type="sldNum" sz="quarter" idx="21"/>
          </p:nvPr>
        </p:nvSpPr>
        <p:spPr/>
        <p:txBody>
          <a:bodyPr/>
          <a:lstStyle/>
          <a:p>
            <a:fld id="{9ED91052-A62B-43CA-9575-0BC7146249E0}" type="slidenum">
              <a:rPr lang="en-US" smtClean="0"/>
              <a:pPr/>
              <a:t>14</a:t>
            </a:fld>
            <a:endParaRPr lang="en-US" dirty="0"/>
          </a:p>
        </p:txBody>
      </p:sp>
      <p:sp>
        <p:nvSpPr>
          <p:cNvPr id="9" name="Title 7">
            <a:extLst>
              <a:ext uri="{FF2B5EF4-FFF2-40B4-BE49-F238E27FC236}">
                <a16:creationId xmlns:a16="http://schemas.microsoft.com/office/drawing/2014/main" id="{2E6F77FE-4590-293F-FB50-5EE2D82D53D5}"/>
              </a:ext>
            </a:extLst>
          </p:cNvPr>
          <p:cNvSpPr>
            <a:spLocks noGrp="1"/>
          </p:cNvSpPr>
          <p:nvPr>
            <p:ph type="title"/>
          </p:nvPr>
        </p:nvSpPr>
        <p:spPr>
          <a:xfrm>
            <a:off x="-2589702" y="3883817"/>
            <a:ext cx="10213975" cy="749300"/>
          </a:xfrm>
        </p:spPr>
        <p:txBody>
          <a:bodyPr/>
          <a:lstStyle/>
          <a:p>
            <a:r>
              <a:rPr lang="en-GB" sz="4000" dirty="0"/>
              <a:t>Bigram Model:</a:t>
            </a:r>
          </a:p>
        </p:txBody>
      </p:sp>
      <p:sp>
        <p:nvSpPr>
          <p:cNvPr id="11" name="TextBox 10">
            <a:extLst>
              <a:ext uri="{FF2B5EF4-FFF2-40B4-BE49-F238E27FC236}">
                <a16:creationId xmlns:a16="http://schemas.microsoft.com/office/drawing/2014/main" id="{36839B21-369C-7237-9524-C0DFDAA26442}"/>
              </a:ext>
            </a:extLst>
          </p:cNvPr>
          <p:cNvSpPr txBox="1"/>
          <p:nvPr/>
        </p:nvSpPr>
        <p:spPr>
          <a:xfrm>
            <a:off x="539262" y="2629530"/>
            <a:ext cx="3664658" cy="735747"/>
          </a:xfrm>
          <a:prstGeom prst="ellipse">
            <a:avLst/>
          </a:prstGeom>
          <a:noFill/>
          <a:ln w="38100">
            <a:solidFill>
              <a:schemeClr val="bg1">
                <a:lumMod val="50000"/>
              </a:schemeClr>
            </a:solidFill>
          </a:ln>
        </p:spPr>
        <p:txBody>
          <a:bodyPr wrap="square">
            <a:spAutoFit/>
          </a:bodyPr>
          <a:lstStyle/>
          <a:p>
            <a:r>
              <a:rPr lang="en-GB" sz="2800" b="1" dirty="0">
                <a:solidFill>
                  <a:schemeClr val="bg1">
                    <a:lumMod val="50000"/>
                  </a:schemeClr>
                </a:solidFill>
              </a:rPr>
              <a:t>that is not clean</a:t>
            </a:r>
          </a:p>
        </p:txBody>
      </p:sp>
      <p:cxnSp>
        <p:nvCxnSpPr>
          <p:cNvPr id="12" name="Straight Arrow Connector 11">
            <a:extLst>
              <a:ext uri="{FF2B5EF4-FFF2-40B4-BE49-F238E27FC236}">
                <a16:creationId xmlns:a16="http://schemas.microsoft.com/office/drawing/2014/main" id="{FAA252F9-CE85-E36A-9483-4DBF52B2A86D}"/>
              </a:ext>
            </a:extLst>
          </p:cNvPr>
          <p:cNvCxnSpPr>
            <a:cxnSpLocks/>
          </p:cNvCxnSpPr>
          <p:nvPr/>
        </p:nvCxnSpPr>
        <p:spPr>
          <a:xfrm>
            <a:off x="4182352" y="3003554"/>
            <a:ext cx="799956" cy="0"/>
          </a:xfrm>
          <a:prstGeom prst="straightConnector1">
            <a:avLst/>
          </a:prstGeom>
          <a:ln w="38100">
            <a:solidFill>
              <a:srgbClr val="FF040B"/>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151F61-A5C7-6486-389C-F26FE702D73C}"/>
              </a:ext>
            </a:extLst>
          </p:cNvPr>
          <p:cNvSpPr txBox="1"/>
          <p:nvPr/>
        </p:nvSpPr>
        <p:spPr>
          <a:xfrm>
            <a:off x="6590894" y="2620272"/>
            <a:ext cx="1033379" cy="735747"/>
          </a:xfrm>
          <a:prstGeom prst="ellipse">
            <a:avLst/>
          </a:prstGeom>
          <a:noFill/>
          <a:ln w="38100">
            <a:solidFill>
              <a:schemeClr val="bg1">
                <a:lumMod val="50000"/>
              </a:schemeClr>
            </a:solidFill>
          </a:ln>
        </p:spPr>
        <p:txBody>
          <a:bodyPr wrap="square">
            <a:spAutoFit/>
          </a:bodyPr>
          <a:lstStyle/>
          <a:p>
            <a:r>
              <a:rPr lang="en-GB" sz="2800" b="1" dirty="0">
                <a:solidFill>
                  <a:schemeClr val="bg1">
                    <a:lumMod val="50000"/>
                  </a:schemeClr>
                </a:solidFill>
              </a:rPr>
              <a:t>  is</a:t>
            </a:r>
          </a:p>
        </p:txBody>
      </p:sp>
      <p:sp>
        <p:nvSpPr>
          <p:cNvPr id="16" name="TextBox 15">
            <a:extLst>
              <a:ext uri="{FF2B5EF4-FFF2-40B4-BE49-F238E27FC236}">
                <a16:creationId xmlns:a16="http://schemas.microsoft.com/office/drawing/2014/main" id="{501648EF-C102-93F6-B36E-348756713BDA}"/>
              </a:ext>
            </a:extLst>
          </p:cNvPr>
          <p:cNvSpPr txBox="1"/>
          <p:nvPr/>
        </p:nvSpPr>
        <p:spPr>
          <a:xfrm>
            <a:off x="9982200" y="2642414"/>
            <a:ext cx="1745544" cy="735747"/>
          </a:xfrm>
          <a:prstGeom prst="ellipse">
            <a:avLst/>
          </a:prstGeom>
          <a:noFill/>
          <a:ln w="38100">
            <a:solidFill>
              <a:schemeClr val="bg1">
                <a:lumMod val="50000"/>
              </a:schemeClr>
            </a:solidFill>
          </a:ln>
        </p:spPr>
        <p:txBody>
          <a:bodyPr wrap="square">
            <a:spAutoFit/>
          </a:bodyPr>
          <a:lstStyle/>
          <a:p>
            <a:r>
              <a:rPr lang="en-GB" sz="2800" b="1" dirty="0">
                <a:solidFill>
                  <a:schemeClr val="bg1">
                    <a:lumMod val="50000"/>
                  </a:schemeClr>
                </a:solidFill>
              </a:rPr>
              <a:t> Clean</a:t>
            </a:r>
          </a:p>
        </p:txBody>
      </p:sp>
      <p:sp>
        <p:nvSpPr>
          <p:cNvPr id="18" name="TextBox 17">
            <a:extLst>
              <a:ext uri="{FF2B5EF4-FFF2-40B4-BE49-F238E27FC236}">
                <a16:creationId xmlns:a16="http://schemas.microsoft.com/office/drawing/2014/main" id="{C58BBA9A-5E4C-46CF-786F-4C3C6D965DFC}"/>
              </a:ext>
            </a:extLst>
          </p:cNvPr>
          <p:cNvSpPr txBox="1"/>
          <p:nvPr/>
        </p:nvSpPr>
        <p:spPr>
          <a:xfrm>
            <a:off x="6232353" y="2695757"/>
            <a:ext cx="638908" cy="584775"/>
          </a:xfrm>
          <a:prstGeom prst="rect">
            <a:avLst/>
          </a:prstGeom>
          <a:noFill/>
        </p:spPr>
        <p:txBody>
          <a:bodyPr wrap="square">
            <a:spAutoFit/>
          </a:bodyPr>
          <a:lstStyle/>
          <a:p>
            <a:r>
              <a:rPr lang="en-GB" sz="3200" b="1" dirty="0">
                <a:solidFill>
                  <a:srgbClr val="FF0000"/>
                </a:solidFill>
              </a:rPr>
              <a:t>+</a:t>
            </a:r>
            <a:endParaRPr lang="en-GB" sz="3200" dirty="0">
              <a:solidFill>
                <a:srgbClr val="FF0000"/>
              </a:solidFill>
            </a:endParaRPr>
          </a:p>
        </p:txBody>
      </p:sp>
      <p:sp>
        <p:nvSpPr>
          <p:cNvPr id="20" name="TextBox 19">
            <a:extLst>
              <a:ext uri="{FF2B5EF4-FFF2-40B4-BE49-F238E27FC236}">
                <a16:creationId xmlns:a16="http://schemas.microsoft.com/office/drawing/2014/main" id="{AAF8C9F2-A2D6-185A-1E39-D376045130BB}"/>
              </a:ext>
            </a:extLst>
          </p:cNvPr>
          <p:cNvSpPr txBox="1"/>
          <p:nvPr/>
        </p:nvSpPr>
        <p:spPr>
          <a:xfrm>
            <a:off x="5033083" y="2620272"/>
            <a:ext cx="1163682" cy="735747"/>
          </a:xfrm>
          <a:prstGeom prst="ellipse">
            <a:avLst/>
          </a:prstGeom>
          <a:noFill/>
          <a:ln w="38100">
            <a:solidFill>
              <a:schemeClr val="bg1">
                <a:lumMod val="50000"/>
              </a:schemeClr>
            </a:solidFill>
          </a:ln>
        </p:spPr>
        <p:txBody>
          <a:bodyPr wrap="square">
            <a:spAutoFit/>
          </a:bodyPr>
          <a:lstStyle/>
          <a:p>
            <a:r>
              <a:rPr lang="en-GB" sz="2800" b="1" dirty="0">
                <a:solidFill>
                  <a:schemeClr val="bg1">
                    <a:lumMod val="50000"/>
                  </a:schemeClr>
                </a:solidFill>
              </a:rPr>
              <a:t>that</a:t>
            </a:r>
          </a:p>
        </p:txBody>
      </p:sp>
      <p:sp>
        <p:nvSpPr>
          <p:cNvPr id="21" name="TextBox 20">
            <a:extLst>
              <a:ext uri="{FF2B5EF4-FFF2-40B4-BE49-F238E27FC236}">
                <a16:creationId xmlns:a16="http://schemas.microsoft.com/office/drawing/2014/main" id="{054D2F24-E4CA-3AC9-3254-9B2315DFC603}"/>
              </a:ext>
            </a:extLst>
          </p:cNvPr>
          <p:cNvSpPr txBox="1"/>
          <p:nvPr/>
        </p:nvSpPr>
        <p:spPr>
          <a:xfrm>
            <a:off x="8150613" y="2634585"/>
            <a:ext cx="1227971" cy="735747"/>
          </a:xfrm>
          <a:prstGeom prst="ellipse">
            <a:avLst/>
          </a:prstGeom>
          <a:noFill/>
          <a:ln w="38100">
            <a:solidFill>
              <a:schemeClr val="bg1">
                <a:lumMod val="50000"/>
              </a:schemeClr>
            </a:solidFill>
          </a:ln>
        </p:spPr>
        <p:txBody>
          <a:bodyPr wrap="square">
            <a:spAutoFit/>
          </a:bodyPr>
          <a:lstStyle/>
          <a:p>
            <a:r>
              <a:rPr lang="en-GB" sz="2800" b="1" dirty="0">
                <a:solidFill>
                  <a:schemeClr val="bg1">
                    <a:lumMod val="50000"/>
                  </a:schemeClr>
                </a:solidFill>
              </a:rPr>
              <a:t> not</a:t>
            </a:r>
          </a:p>
        </p:txBody>
      </p:sp>
      <p:sp>
        <p:nvSpPr>
          <p:cNvPr id="22" name="TextBox 21">
            <a:extLst>
              <a:ext uri="{FF2B5EF4-FFF2-40B4-BE49-F238E27FC236}">
                <a16:creationId xmlns:a16="http://schemas.microsoft.com/office/drawing/2014/main" id="{E4AAF904-F4BA-AF64-F8B2-0AF240F92A73}"/>
              </a:ext>
            </a:extLst>
          </p:cNvPr>
          <p:cNvSpPr txBox="1"/>
          <p:nvPr/>
        </p:nvSpPr>
        <p:spPr>
          <a:xfrm>
            <a:off x="7698948" y="2705015"/>
            <a:ext cx="638908" cy="584775"/>
          </a:xfrm>
          <a:prstGeom prst="rect">
            <a:avLst/>
          </a:prstGeom>
          <a:noFill/>
        </p:spPr>
        <p:txBody>
          <a:bodyPr wrap="square">
            <a:spAutoFit/>
          </a:bodyPr>
          <a:lstStyle/>
          <a:p>
            <a:r>
              <a:rPr lang="en-GB" sz="3200" b="1" dirty="0">
                <a:solidFill>
                  <a:srgbClr val="FF0000"/>
                </a:solidFill>
              </a:rPr>
              <a:t>+</a:t>
            </a:r>
            <a:endParaRPr lang="en-GB" sz="3200" dirty="0">
              <a:solidFill>
                <a:srgbClr val="FF0000"/>
              </a:solidFill>
            </a:endParaRPr>
          </a:p>
        </p:txBody>
      </p:sp>
      <p:sp>
        <p:nvSpPr>
          <p:cNvPr id="23" name="TextBox 22">
            <a:extLst>
              <a:ext uri="{FF2B5EF4-FFF2-40B4-BE49-F238E27FC236}">
                <a16:creationId xmlns:a16="http://schemas.microsoft.com/office/drawing/2014/main" id="{F4A4696C-08E1-2106-A776-57F77E314488}"/>
              </a:ext>
            </a:extLst>
          </p:cNvPr>
          <p:cNvSpPr txBox="1"/>
          <p:nvPr/>
        </p:nvSpPr>
        <p:spPr>
          <a:xfrm>
            <a:off x="9510795" y="2695756"/>
            <a:ext cx="638908" cy="584775"/>
          </a:xfrm>
          <a:prstGeom prst="rect">
            <a:avLst/>
          </a:prstGeom>
          <a:noFill/>
        </p:spPr>
        <p:txBody>
          <a:bodyPr wrap="square">
            <a:spAutoFit/>
          </a:bodyPr>
          <a:lstStyle/>
          <a:p>
            <a:r>
              <a:rPr lang="en-GB" sz="3200" b="1" dirty="0">
                <a:solidFill>
                  <a:srgbClr val="FF0000"/>
                </a:solidFill>
              </a:rPr>
              <a:t>+</a:t>
            </a:r>
            <a:endParaRPr lang="en-GB" sz="3200" dirty="0">
              <a:solidFill>
                <a:srgbClr val="FF0000"/>
              </a:solidFill>
            </a:endParaRPr>
          </a:p>
        </p:txBody>
      </p:sp>
      <p:sp>
        <p:nvSpPr>
          <p:cNvPr id="24" name="TextBox 23">
            <a:extLst>
              <a:ext uri="{FF2B5EF4-FFF2-40B4-BE49-F238E27FC236}">
                <a16:creationId xmlns:a16="http://schemas.microsoft.com/office/drawing/2014/main" id="{7282D62B-BD0D-D216-D1FA-A500B9AF3F32}"/>
              </a:ext>
            </a:extLst>
          </p:cNvPr>
          <p:cNvSpPr txBox="1"/>
          <p:nvPr/>
        </p:nvSpPr>
        <p:spPr>
          <a:xfrm>
            <a:off x="539262" y="4966766"/>
            <a:ext cx="3664658" cy="735747"/>
          </a:xfrm>
          <a:prstGeom prst="ellipse">
            <a:avLst/>
          </a:prstGeom>
          <a:noFill/>
          <a:ln w="38100">
            <a:solidFill>
              <a:schemeClr val="bg1">
                <a:lumMod val="50000"/>
              </a:schemeClr>
            </a:solidFill>
          </a:ln>
        </p:spPr>
        <p:txBody>
          <a:bodyPr wrap="square">
            <a:spAutoFit/>
          </a:bodyPr>
          <a:lstStyle/>
          <a:p>
            <a:r>
              <a:rPr lang="en-GB" sz="2800" b="1" dirty="0">
                <a:solidFill>
                  <a:schemeClr val="bg1">
                    <a:lumMod val="50000"/>
                  </a:schemeClr>
                </a:solidFill>
              </a:rPr>
              <a:t>that is not clean</a:t>
            </a:r>
          </a:p>
        </p:txBody>
      </p:sp>
      <p:cxnSp>
        <p:nvCxnSpPr>
          <p:cNvPr id="25" name="Straight Arrow Connector 24">
            <a:extLst>
              <a:ext uri="{FF2B5EF4-FFF2-40B4-BE49-F238E27FC236}">
                <a16:creationId xmlns:a16="http://schemas.microsoft.com/office/drawing/2014/main" id="{B1BC00E8-E031-E26A-50E1-FBDB9D954A9E}"/>
              </a:ext>
            </a:extLst>
          </p:cNvPr>
          <p:cNvCxnSpPr>
            <a:cxnSpLocks/>
          </p:cNvCxnSpPr>
          <p:nvPr/>
        </p:nvCxnSpPr>
        <p:spPr>
          <a:xfrm>
            <a:off x="4182352" y="5340790"/>
            <a:ext cx="799956" cy="0"/>
          </a:xfrm>
          <a:prstGeom prst="straightConnector1">
            <a:avLst/>
          </a:prstGeom>
          <a:ln w="38100">
            <a:solidFill>
              <a:srgbClr val="FF040B"/>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76F11E3-2EE0-0835-C7F7-5804D2F817A5}"/>
              </a:ext>
            </a:extLst>
          </p:cNvPr>
          <p:cNvSpPr txBox="1"/>
          <p:nvPr/>
        </p:nvSpPr>
        <p:spPr>
          <a:xfrm>
            <a:off x="6590894" y="4957508"/>
            <a:ext cx="1033379" cy="735747"/>
          </a:xfrm>
          <a:prstGeom prst="ellipse">
            <a:avLst/>
          </a:prstGeom>
          <a:noFill/>
          <a:ln w="38100">
            <a:solidFill>
              <a:schemeClr val="bg1">
                <a:lumMod val="50000"/>
              </a:schemeClr>
            </a:solidFill>
          </a:ln>
        </p:spPr>
        <p:txBody>
          <a:bodyPr wrap="square">
            <a:spAutoFit/>
          </a:bodyPr>
          <a:lstStyle/>
          <a:p>
            <a:r>
              <a:rPr lang="en-GB" sz="2800" b="1" dirty="0">
                <a:solidFill>
                  <a:schemeClr val="bg1">
                    <a:lumMod val="50000"/>
                  </a:schemeClr>
                </a:solidFill>
              </a:rPr>
              <a:t>  is</a:t>
            </a:r>
          </a:p>
        </p:txBody>
      </p:sp>
      <p:sp>
        <p:nvSpPr>
          <p:cNvPr id="28" name="TextBox 27">
            <a:extLst>
              <a:ext uri="{FF2B5EF4-FFF2-40B4-BE49-F238E27FC236}">
                <a16:creationId xmlns:a16="http://schemas.microsoft.com/office/drawing/2014/main" id="{512A4CB9-A7F8-D36E-03A2-62E16C10FE0B}"/>
              </a:ext>
            </a:extLst>
          </p:cNvPr>
          <p:cNvSpPr txBox="1"/>
          <p:nvPr/>
        </p:nvSpPr>
        <p:spPr>
          <a:xfrm>
            <a:off x="6232353" y="5032993"/>
            <a:ext cx="638908" cy="584775"/>
          </a:xfrm>
          <a:prstGeom prst="rect">
            <a:avLst/>
          </a:prstGeom>
          <a:noFill/>
        </p:spPr>
        <p:txBody>
          <a:bodyPr wrap="square">
            <a:spAutoFit/>
          </a:bodyPr>
          <a:lstStyle/>
          <a:p>
            <a:r>
              <a:rPr lang="en-GB" sz="3200" b="1" dirty="0">
                <a:solidFill>
                  <a:srgbClr val="FF0000"/>
                </a:solidFill>
              </a:rPr>
              <a:t>+</a:t>
            </a:r>
            <a:endParaRPr lang="en-GB" sz="3200" dirty="0">
              <a:solidFill>
                <a:srgbClr val="FF0000"/>
              </a:solidFill>
            </a:endParaRPr>
          </a:p>
        </p:txBody>
      </p:sp>
      <p:sp>
        <p:nvSpPr>
          <p:cNvPr id="29" name="TextBox 28">
            <a:extLst>
              <a:ext uri="{FF2B5EF4-FFF2-40B4-BE49-F238E27FC236}">
                <a16:creationId xmlns:a16="http://schemas.microsoft.com/office/drawing/2014/main" id="{4B936FA4-928B-C0D1-C400-94C9CA3C6EDA}"/>
              </a:ext>
            </a:extLst>
          </p:cNvPr>
          <p:cNvSpPr txBox="1"/>
          <p:nvPr/>
        </p:nvSpPr>
        <p:spPr>
          <a:xfrm>
            <a:off x="5033083" y="4957508"/>
            <a:ext cx="1163682" cy="735747"/>
          </a:xfrm>
          <a:prstGeom prst="ellipse">
            <a:avLst/>
          </a:prstGeom>
          <a:noFill/>
          <a:ln w="38100">
            <a:solidFill>
              <a:schemeClr val="bg1">
                <a:lumMod val="50000"/>
              </a:schemeClr>
            </a:solidFill>
          </a:ln>
        </p:spPr>
        <p:txBody>
          <a:bodyPr wrap="square">
            <a:spAutoFit/>
          </a:bodyPr>
          <a:lstStyle/>
          <a:p>
            <a:r>
              <a:rPr lang="en-GB" sz="2800" b="1" dirty="0">
                <a:solidFill>
                  <a:schemeClr val="bg1">
                    <a:lumMod val="50000"/>
                  </a:schemeClr>
                </a:solidFill>
              </a:rPr>
              <a:t>that</a:t>
            </a:r>
          </a:p>
        </p:txBody>
      </p:sp>
      <p:sp>
        <p:nvSpPr>
          <p:cNvPr id="30" name="TextBox 29">
            <a:extLst>
              <a:ext uri="{FF2B5EF4-FFF2-40B4-BE49-F238E27FC236}">
                <a16:creationId xmlns:a16="http://schemas.microsoft.com/office/drawing/2014/main" id="{29C6AF46-4F44-F1EC-C846-DD75BE8455F8}"/>
              </a:ext>
            </a:extLst>
          </p:cNvPr>
          <p:cNvSpPr txBox="1"/>
          <p:nvPr/>
        </p:nvSpPr>
        <p:spPr>
          <a:xfrm>
            <a:off x="8150613" y="4971821"/>
            <a:ext cx="2540833" cy="735747"/>
          </a:xfrm>
          <a:prstGeom prst="ellipse">
            <a:avLst/>
          </a:prstGeom>
          <a:noFill/>
          <a:ln w="38100">
            <a:solidFill>
              <a:srgbClr val="FF040B"/>
            </a:solidFill>
          </a:ln>
        </p:spPr>
        <p:txBody>
          <a:bodyPr wrap="square">
            <a:spAutoFit/>
          </a:bodyPr>
          <a:lstStyle/>
          <a:p>
            <a:r>
              <a:rPr lang="en-GB" sz="2800" b="1" dirty="0">
                <a:solidFill>
                  <a:schemeClr val="bg1">
                    <a:lumMod val="50000"/>
                  </a:schemeClr>
                </a:solidFill>
              </a:rPr>
              <a:t> </a:t>
            </a:r>
            <a:r>
              <a:rPr lang="en-GB" sz="2800" b="1" dirty="0">
                <a:solidFill>
                  <a:srgbClr val="FF0000"/>
                </a:solidFill>
              </a:rPr>
              <a:t>not clean</a:t>
            </a:r>
          </a:p>
        </p:txBody>
      </p:sp>
      <p:sp>
        <p:nvSpPr>
          <p:cNvPr id="31" name="TextBox 30">
            <a:extLst>
              <a:ext uri="{FF2B5EF4-FFF2-40B4-BE49-F238E27FC236}">
                <a16:creationId xmlns:a16="http://schemas.microsoft.com/office/drawing/2014/main" id="{CD32FDB7-ED3D-3EC9-359A-B63FE238A6B5}"/>
              </a:ext>
            </a:extLst>
          </p:cNvPr>
          <p:cNvSpPr txBox="1"/>
          <p:nvPr/>
        </p:nvSpPr>
        <p:spPr>
          <a:xfrm>
            <a:off x="7698948" y="5042251"/>
            <a:ext cx="638908" cy="584775"/>
          </a:xfrm>
          <a:prstGeom prst="rect">
            <a:avLst/>
          </a:prstGeom>
          <a:noFill/>
        </p:spPr>
        <p:txBody>
          <a:bodyPr wrap="square">
            <a:spAutoFit/>
          </a:bodyPr>
          <a:lstStyle/>
          <a:p>
            <a:r>
              <a:rPr lang="en-GB" sz="3200" b="1" dirty="0">
                <a:solidFill>
                  <a:srgbClr val="FF0000"/>
                </a:solidFill>
              </a:rPr>
              <a:t>+</a:t>
            </a:r>
            <a:endParaRPr lang="en-GB" sz="3200" dirty="0">
              <a:solidFill>
                <a:srgbClr val="FF0000"/>
              </a:solidFill>
            </a:endParaRPr>
          </a:p>
        </p:txBody>
      </p:sp>
      <p:sp>
        <p:nvSpPr>
          <p:cNvPr id="33" name="Title 7">
            <a:extLst>
              <a:ext uri="{FF2B5EF4-FFF2-40B4-BE49-F238E27FC236}">
                <a16:creationId xmlns:a16="http://schemas.microsoft.com/office/drawing/2014/main" id="{15A3A8B2-46D4-CA1F-0455-93A2BD229DE3}"/>
              </a:ext>
            </a:extLst>
          </p:cNvPr>
          <p:cNvSpPr txBox="1">
            <a:spLocks/>
          </p:cNvSpPr>
          <p:nvPr/>
        </p:nvSpPr>
        <p:spPr>
          <a:xfrm>
            <a:off x="1281659" y="283796"/>
            <a:ext cx="10213975" cy="74930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a:lstStyle>
          <a:p>
            <a:r>
              <a:rPr lang="en-GB" dirty="0"/>
              <a:t> Text Processing</a:t>
            </a:r>
          </a:p>
        </p:txBody>
      </p:sp>
      <p:sp>
        <p:nvSpPr>
          <p:cNvPr id="34" name="Title 7">
            <a:extLst>
              <a:ext uri="{FF2B5EF4-FFF2-40B4-BE49-F238E27FC236}">
                <a16:creationId xmlns:a16="http://schemas.microsoft.com/office/drawing/2014/main" id="{66676ABE-8659-D64F-8631-33249E47FD05}"/>
              </a:ext>
            </a:extLst>
          </p:cNvPr>
          <p:cNvSpPr txBox="1">
            <a:spLocks/>
          </p:cNvSpPr>
          <p:nvPr/>
        </p:nvSpPr>
        <p:spPr>
          <a:xfrm>
            <a:off x="-2735397" y="1597782"/>
            <a:ext cx="10213975" cy="74930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a:lstStyle>
          <a:p>
            <a:r>
              <a:rPr lang="en-GB" sz="4000" dirty="0"/>
              <a:t>Tokenisation:</a:t>
            </a:r>
          </a:p>
        </p:txBody>
      </p:sp>
    </p:spTree>
    <p:extLst>
      <p:ext uri="{BB962C8B-B14F-4D97-AF65-F5344CB8AC3E}">
        <p14:creationId xmlns:p14="http://schemas.microsoft.com/office/powerpoint/2010/main" val="3012291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74A27363-1B00-A88A-FFBF-775DB496A9D6}"/>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EB8BA">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Slide Number Placeholder 6">
            <a:extLst>
              <a:ext uri="{FF2B5EF4-FFF2-40B4-BE49-F238E27FC236}">
                <a16:creationId xmlns:a16="http://schemas.microsoft.com/office/drawing/2014/main" id="{C75A0216-0444-5AD1-5936-DE61C7B860FD}"/>
              </a:ext>
            </a:extLst>
          </p:cNvPr>
          <p:cNvSpPr>
            <a:spLocks noGrp="1"/>
          </p:cNvSpPr>
          <p:nvPr>
            <p:ph type="sldNum" sz="quarter" idx="21"/>
          </p:nvPr>
        </p:nvSpPr>
        <p:spPr/>
        <p:txBody>
          <a:bodyPr/>
          <a:lstStyle/>
          <a:p>
            <a:fld id="{9ED91052-A62B-43CA-9575-0BC7146249E0}" type="slidenum">
              <a:rPr lang="en-US" smtClean="0"/>
              <a:pPr/>
              <a:t>15</a:t>
            </a:fld>
            <a:endParaRPr lang="en-US" dirty="0"/>
          </a:p>
        </p:txBody>
      </p:sp>
      <p:sp>
        <p:nvSpPr>
          <p:cNvPr id="9" name="Title 7">
            <a:extLst>
              <a:ext uri="{FF2B5EF4-FFF2-40B4-BE49-F238E27FC236}">
                <a16:creationId xmlns:a16="http://schemas.microsoft.com/office/drawing/2014/main" id="{7E20D51B-E69B-C864-6C91-DDD5F193640E}"/>
              </a:ext>
            </a:extLst>
          </p:cNvPr>
          <p:cNvSpPr>
            <a:spLocks noGrp="1"/>
          </p:cNvSpPr>
          <p:nvPr>
            <p:ph type="title"/>
          </p:nvPr>
        </p:nvSpPr>
        <p:spPr>
          <a:xfrm>
            <a:off x="989013" y="546100"/>
            <a:ext cx="10213975" cy="749300"/>
          </a:xfrm>
        </p:spPr>
        <p:txBody>
          <a:bodyPr/>
          <a:lstStyle/>
          <a:p>
            <a:r>
              <a:rPr lang="en-GB" dirty="0"/>
              <a:t>Stemmer</a:t>
            </a:r>
          </a:p>
        </p:txBody>
      </p:sp>
      <p:sp>
        <p:nvSpPr>
          <p:cNvPr id="12" name="TextBox 11">
            <a:extLst>
              <a:ext uri="{FF2B5EF4-FFF2-40B4-BE49-F238E27FC236}">
                <a16:creationId xmlns:a16="http://schemas.microsoft.com/office/drawing/2014/main" id="{FE7D207F-434D-2D72-4225-785030608606}"/>
              </a:ext>
            </a:extLst>
          </p:cNvPr>
          <p:cNvSpPr txBox="1"/>
          <p:nvPr/>
        </p:nvSpPr>
        <p:spPr>
          <a:xfrm>
            <a:off x="6315530" y="4223031"/>
            <a:ext cx="1914070" cy="735747"/>
          </a:xfrm>
          <a:prstGeom prst="ellipse">
            <a:avLst/>
          </a:prstGeom>
          <a:noFill/>
          <a:ln w="38100">
            <a:solidFill>
              <a:schemeClr val="bg1">
                <a:lumMod val="50000"/>
              </a:schemeClr>
            </a:solidFill>
          </a:ln>
        </p:spPr>
        <p:txBody>
          <a:bodyPr wrap="square">
            <a:spAutoFit/>
          </a:bodyPr>
          <a:lstStyle/>
          <a:p>
            <a:r>
              <a:rPr lang="en-GB" sz="2800" b="1" dirty="0">
                <a:solidFill>
                  <a:schemeClr val="bg1">
                    <a:lumMod val="50000"/>
                  </a:schemeClr>
                </a:solidFill>
              </a:rPr>
              <a:t>  Light</a:t>
            </a:r>
          </a:p>
        </p:txBody>
      </p:sp>
      <p:sp>
        <p:nvSpPr>
          <p:cNvPr id="13" name="TextBox 12">
            <a:extLst>
              <a:ext uri="{FF2B5EF4-FFF2-40B4-BE49-F238E27FC236}">
                <a16:creationId xmlns:a16="http://schemas.microsoft.com/office/drawing/2014/main" id="{6F6D82E7-BDA8-13CC-5297-F43787AA7D90}"/>
              </a:ext>
            </a:extLst>
          </p:cNvPr>
          <p:cNvSpPr txBox="1"/>
          <p:nvPr/>
        </p:nvSpPr>
        <p:spPr>
          <a:xfrm>
            <a:off x="6315530" y="3090127"/>
            <a:ext cx="1914070" cy="735747"/>
          </a:xfrm>
          <a:prstGeom prst="ellipse">
            <a:avLst/>
          </a:prstGeom>
          <a:noFill/>
          <a:ln w="38100">
            <a:solidFill>
              <a:schemeClr val="bg1">
                <a:lumMod val="50000"/>
              </a:schemeClr>
            </a:solidFill>
          </a:ln>
        </p:spPr>
        <p:txBody>
          <a:bodyPr wrap="square">
            <a:spAutoFit/>
          </a:bodyPr>
          <a:lstStyle/>
          <a:p>
            <a:r>
              <a:rPr lang="en-GB" sz="2800" b="1" dirty="0">
                <a:solidFill>
                  <a:schemeClr val="bg1">
                    <a:lumMod val="50000"/>
                  </a:schemeClr>
                </a:solidFill>
              </a:rPr>
              <a:t>  Lights</a:t>
            </a:r>
          </a:p>
        </p:txBody>
      </p:sp>
      <p:sp>
        <p:nvSpPr>
          <p:cNvPr id="14" name="TextBox 13">
            <a:extLst>
              <a:ext uri="{FF2B5EF4-FFF2-40B4-BE49-F238E27FC236}">
                <a16:creationId xmlns:a16="http://schemas.microsoft.com/office/drawing/2014/main" id="{33D86F14-BA5C-38D2-F8A8-E06D490CD3A4}"/>
              </a:ext>
            </a:extLst>
          </p:cNvPr>
          <p:cNvSpPr txBox="1"/>
          <p:nvPr/>
        </p:nvSpPr>
        <p:spPr>
          <a:xfrm>
            <a:off x="6315530" y="2013114"/>
            <a:ext cx="1914071" cy="735747"/>
          </a:xfrm>
          <a:prstGeom prst="ellipse">
            <a:avLst/>
          </a:prstGeom>
          <a:noFill/>
          <a:ln w="38100">
            <a:solidFill>
              <a:schemeClr val="bg1">
                <a:lumMod val="50000"/>
              </a:schemeClr>
            </a:solidFill>
          </a:ln>
        </p:spPr>
        <p:txBody>
          <a:bodyPr wrap="square">
            <a:spAutoFit/>
          </a:bodyPr>
          <a:lstStyle/>
          <a:p>
            <a:r>
              <a:rPr lang="en-GB" sz="2800" b="1" dirty="0">
                <a:solidFill>
                  <a:schemeClr val="bg1">
                    <a:lumMod val="50000"/>
                  </a:schemeClr>
                </a:solidFill>
              </a:rPr>
              <a:t>Lighting</a:t>
            </a:r>
          </a:p>
        </p:txBody>
      </p:sp>
      <p:cxnSp>
        <p:nvCxnSpPr>
          <p:cNvPr id="16" name="Straight Arrow Connector 15">
            <a:extLst>
              <a:ext uri="{FF2B5EF4-FFF2-40B4-BE49-F238E27FC236}">
                <a16:creationId xmlns:a16="http://schemas.microsoft.com/office/drawing/2014/main" id="{649FEABB-AE6A-8A6F-BDF6-56342E329BF8}"/>
              </a:ext>
            </a:extLst>
          </p:cNvPr>
          <p:cNvCxnSpPr>
            <a:cxnSpLocks/>
            <a:stCxn id="14" idx="6"/>
            <a:endCxn id="17" idx="1"/>
          </p:cNvCxnSpPr>
          <p:nvPr/>
        </p:nvCxnSpPr>
        <p:spPr>
          <a:xfrm>
            <a:off x="8229601" y="2380988"/>
            <a:ext cx="1700572" cy="787886"/>
          </a:xfrm>
          <a:prstGeom prst="straightConnector1">
            <a:avLst/>
          </a:prstGeom>
          <a:ln w="38100">
            <a:solidFill>
              <a:srgbClr val="FF040B"/>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FEE5883-6C33-21E2-AEB1-B5E14B68339A}"/>
              </a:ext>
            </a:extLst>
          </p:cNvPr>
          <p:cNvSpPr txBox="1"/>
          <p:nvPr/>
        </p:nvSpPr>
        <p:spPr>
          <a:xfrm>
            <a:off x="9685917" y="3061126"/>
            <a:ext cx="1667883" cy="735747"/>
          </a:xfrm>
          <a:prstGeom prst="ellipse">
            <a:avLst/>
          </a:prstGeom>
          <a:noFill/>
          <a:ln w="38100">
            <a:solidFill>
              <a:srgbClr val="FF040B"/>
            </a:solidFill>
          </a:ln>
        </p:spPr>
        <p:txBody>
          <a:bodyPr wrap="square">
            <a:spAutoFit/>
          </a:bodyPr>
          <a:lstStyle/>
          <a:p>
            <a:r>
              <a:rPr lang="en-GB" sz="2800" b="1" dirty="0">
                <a:solidFill>
                  <a:srgbClr val="FF040B"/>
                </a:solidFill>
              </a:rPr>
              <a:t> Light</a:t>
            </a:r>
          </a:p>
        </p:txBody>
      </p:sp>
      <p:cxnSp>
        <p:nvCxnSpPr>
          <p:cNvPr id="20" name="Straight Arrow Connector 19">
            <a:extLst>
              <a:ext uri="{FF2B5EF4-FFF2-40B4-BE49-F238E27FC236}">
                <a16:creationId xmlns:a16="http://schemas.microsoft.com/office/drawing/2014/main" id="{F94660F4-D200-2227-487C-0A97F229B52D}"/>
              </a:ext>
            </a:extLst>
          </p:cNvPr>
          <p:cNvCxnSpPr>
            <a:cxnSpLocks/>
            <a:endCxn id="17" idx="2"/>
          </p:cNvCxnSpPr>
          <p:nvPr/>
        </p:nvCxnSpPr>
        <p:spPr>
          <a:xfrm flipV="1">
            <a:off x="8229601" y="3429000"/>
            <a:ext cx="1456316" cy="6145"/>
          </a:xfrm>
          <a:prstGeom prst="straightConnector1">
            <a:avLst/>
          </a:prstGeom>
          <a:ln w="38100">
            <a:solidFill>
              <a:srgbClr val="FF040B"/>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56E7D5C-C896-DFA7-AC05-DCB07E542C3B}"/>
              </a:ext>
            </a:extLst>
          </p:cNvPr>
          <p:cNvCxnSpPr>
            <a:cxnSpLocks/>
            <a:endCxn id="17" idx="3"/>
          </p:cNvCxnSpPr>
          <p:nvPr/>
        </p:nvCxnSpPr>
        <p:spPr>
          <a:xfrm flipV="1">
            <a:off x="8229601" y="3689125"/>
            <a:ext cx="1700572" cy="857242"/>
          </a:xfrm>
          <a:prstGeom prst="straightConnector1">
            <a:avLst/>
          </a:prstGeom>
          <a:ln w="38100">
            <a:solidFill>
              <a:srgbClr val="FF040B"/>
            </a:solidFill>
            <a:tailEnd type="triangle"/>
          </a:ln>
        </p:spPr>
        <p:style>
          <a:lnRef idx="1">
            <a:schemeClr val="accent1"/>
          </a:lnRef>
          <a:fillRef idx="0">
            <a:schemeClr val="accent1"/>
          </a:fillRef>
          <a:effectRef idx="0">
            <a:schemeClr val="accent1"/>
          </a:effectRef>
          <a:fontRef idx="minor">
            <a:schemeClr val="tx1"/>
          </a:fontRef>
        </p:style>
      </p:cxnSp>
      <p:sp>
        <p:nvSpPr>
          <p:cNvPr id="24" name="Subtitle 2">
            <a:extLst>
              <a:ext uri="{FF2B5EF4-FFF2-40B4-BE49-F238E27FC236}">
                <a16:creationId xmlns:a16="http://schemas.microsoft.com/office/drawing/2014/main" id="{F4AC94D6-A354-1EEB-28D0-053EBDF04CF6}"/>
              </a:ext>
            </a:extLst>
          </p:cNvPr>
          <p:cNvSpPr txBox="1">
            <a:spLocks/>
          </p:cNvSpPr>
          <p:nvPr/>
        </p:nvSpPr>
        <p:spPr>
          <a:xfrm>
            <a:off x="605690" y="2506134"/>
            <a:ext cx="4564187" cy="922865"/>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2">
                    <a:lumMod val="50000"/>
                  </a:schemeClr>
                </a:solidFill>
              </a:rPr>
              <a:t>Stemming was required to reduce words to their root form</a:t>
            </a:r>
          </a:p>
        </p:txBody>
      </p:sp>
      <p:sp>
        <p:nvSpPr>
          <p:cNvPr id="25" name="Subtitle 2">
            <a:extLst>
              <a:ext uri="{FF2B5EF4-FFF2-40B4-BE49-F238E27FC236}">
                <a16:creationId xmlns:a16="http://schemas.microsoft.com/office/drawing/2014/main" id="{ECBE5C60-87F3-9F6B-5174-A911F47FD977}"/>
              </a:ext>
            </a:extLst>
          </p:cNvPr>
          <p:cNvSpPr txBox="1">
            <a:spLocks/>
          </p:cNvSpPr>
          <p:nvPr/>
        </p:nvSpPr>
        <p:spPr>
          <a:xfrm>
            <a:off x="605690" y="3761598"/>
            <a:ext cx="4456997" cy="922865"/>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2">
                    <a:lumMod val="50000"/>
                  </a:schemeClr>
                </a:solidFill>
              </a:rPr>
              <a:t>Porter stemmer was used due to its simplicity and speed</a:t>
            </a:r>
          </a:p>
        </p:txBody>
      </p:sp>
    </p:spTree>
    <p:extLst>
      <p:ext uri="{BB962C8B-B14F-4D97-AF65-F5344CB8AC3E}">
        <p14:creationId xmlns:p14="http://schemas.microsoft.com/office/powerpoint/2010/main" val="748955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E0B2D9B-7096-E82B-2EA2-5842FCB4338B}"/>
            </a:ext>
          </a:extLst>
        </p:cNvPr>
        <p:cNvGrpSpPr/>
        <p:nvPr/>
      </p:nvGrpSpPr>
      <p:grpSpPr>
        <a:xfrm>
          <a:off x="0" y="0"/>
          <a:ext cx="0" cy="0"/>
          <a:chOff x="0" y="0"/>
          <a:chExt cx="0" cy="0"/>
        </a:xfrm>
      </p:grpSpPr>
      <p:pic>
        <p:nvPicPr>
          <p:cNvPr id="2" name="Picture 1" descr="A large stone house with a lawn&#10;&#10;Description automatically generated">
            <a:extLst>
              <a:ext uri="{FF2B5EF4-FFF2-40B4-BE49-F238E27FC236}">
                <a16:creationId xmlns:a16="http://schemas.microsoft.com/office/drawing/2014/main" id="{4BB8F5B7-C160-A856-D795-FD8A8026BF6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19789" r="887"/>
          <a:stretch/>
        </p:blipFill>
        <p:spPr>
          <a:xfrm>
            <a:off x="0" y="0"/>
            <a:ext cx="12192000" cy="6858000"/>
          </a:xfrm>
          <a:prstGeom prst="rect">
            <a:avLst/>
          </a:prstGeom>
          <a:solidFill>
            <a:schemeClr val="accent1"/>
          </a:solidFill>
        </p:spPr>
      </p:pic>
      <p:sp>
        <p:nvSpPr>
          <p:cNvPr id="43" name="Rectangle 42">
            <a:extLst>
              <a:ext uri="{FF2B5EF4-FFF2-40B4-BE49-F238E27FC236}">
                <a16:creationId xmlns:a16="http://schemas.microsoft.com/office/drawing/2014/main" id="{EBA11551-FBC3-7F4C-D143-1079580AD53F}"/>
              </a:ext>
            </a:extLst>
          </p:cNvPr>
          <p:cNvSpPr/>
          <p:nvPr/>
        </p:nvSpPr>
        <p:spPr>
          <a:xfrm>
            <a:off x="0" y="-17058"/>
            <a:ext cx="12192000" cy="6858000"/>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35">
            <a:extLst>
              <a:ext uri="{FF2B5EF4-FFF2-40B4-BE49-F238E27FC236}">
                <a16:creationId xmlns:a16="http://schemas.microsoft.com/office/drawing/2014/main" id="{82A1E5CF-36B6-818A-7A9F-2653E882B51E}"/>
              </a:ext>
            </a:extLst>
          </p:cNvPr>
          <p:cNvSpPr>
            <a:spLocks noGrp="1"/>
          </p:cNvSpPr>
          <p:nvPr>
            <p:ph type="title"/>
          </p:nvPr>
        </p:nvSpPr>
        <p:spPr>
          <a:xfrm>
            <a:off x="816550" y="2791155"/>
            <a:ext cx="10214484" cy="748780"/>
          </a:xfrm>
        </p:spPr>
        <p:txBody>
          <a:bodyPr/>
          <a:lstStyle/>
          <a:p>
            <a:r>
              <a:rPr lang="en-US" dirty="0">
                <a:solidFill>
                  <a:schemeClr val="bg1"/>
                </a:solidFill>
              </a:rPr>
              <a:t>Modelling</a:t>
            </a:r>
          </a:p>
        </p:txBody>
      </p:sp>
      <p:pic>
        <p:nvPicPr>
          <p:cNvPr id="46" name="Picture 45">
            <a:extLst>
              <a:ext uri="{FF2B5EF4-FFF2-40B4-BE49-F238E27FC236}">
                <a16:creationId xmlns:a16="http://schemas.microsoft.com/office/drawing/2014/main" id="{E4958AC9-78F0-8E0C-7B25-7885C48AA281}"/>
              </a:ext>
            </a:extLst>
          </p:cNvPr>
          <p:cNvPicPr>
            <a:picLocks noChangeAspect="1"/>
          </p:cNvPicPr>
          <p:nvPr/>
        </p:nvPicPr>
        <p:blipFill rotWithShape="1">
          <a:blip r:embed="rId5" cstate="print">
            <a:biLevel thresh="25000"/>
            <a:extLst>
              <a:ext uri="{28A0092B-C50C-407E-A947-70E740481C1C}">
                <a14:useLocalDpi xmlns:a14="http://schemas.microsoft.com/office/drawing/2010/main" val="0"/>
              </a:ext>
            </a:extLst>
          </a:blip>
          <a:srcRect l="12911" t="12973" r="13878" b="12973"/>
          <a:stretch/>
        </p:blipFill>
        <p:spPr>
          <a:xfrm>
            <a:off x="327416" y="530235"/>
            <a:ext cx="661342" cy="731264"/>
          </a:xfrm>
          <a:prstGeom prst="rect">
            <a:avLst/>
          </a:prstGeom>
        </p:spPr>
      </p:pic>
      <p:sp>
        <p:nvSpPr>
          <p:cNvPr id="50" name="Freeform: Shape 49">
            <a:extLst>
              <a:ext uri="{FF2B5EF4-FFF2-40B4-BE49-F238E27FC236}">
                <a16:creationId xmlns:a16="http://schemas.microsoft.com/office/drawing/2014/main" id="{F5AD8E6A-684E-F624-D26D-808C25BE87F5}"/>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CABB62E3-F32F-F568-8A6A-EF364BB56CD4}"/>
              </a:ext>
            </a:extLst>
          </p:cNvPr>
          <p:cNvSpPr/>
          <p:nvPr/>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846655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2A94646E-EAC6-8361-7C41-6FCEB1E2A299}"/>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EB8BA">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Slide Number Placeholder 6">
            <a:extLst>
              <a:ext uri="{FF2B5EF4-FFF2-40B4-BE49-F238E27FC236}">
                <a16:creationId xmlns:a16="http://schemas.microsoft.com/office/drawing/2014/main" id="{2C5B81BB-AA23-297A-F43D-48472BABD5ED}"/>
              </a:ext>
            </a:extLst>
          </p:cNvPr>
          <p:cNvSpPr>
            <a:spLocks noGrp="1"/>
          </p:cNvSpPr>
          <p:nvPr>
            <p:ph type="sldNum" sz="quarter" idx="21"/>
          </p:nvPr>
        </p:nvSpPr>
        <p:spPr/>
        <p:txBody>
          <a:bodyPr/>
          <a:lstStyle/>
          <a:p>
            <a:fld id="{9ED91052-A62B-43CA-9575-0BC7146249E0}" type="slidenum">
              <a:rPr lang="en-US" smtClean="0"/>
              <a:pPr/>
              <a:t>17</a:t>
            </a:fld>
            <a:endParaRPr lang="en-US" dirty="0"/>
          </a:p>
        </p:txBody>
      </p:sp>
      <p:sp>
        <p:nvSpPr>
          <p:cNvPr id="8" name="Title 7">
            <a:extLst>
              <a:ext uri="{FF2B5EF4-FFF2-40B4-BE49-F238E27FC236}">
                <a16:creationId xmlns:a16="http://schemas.microsoft.com/office/drawing/2014/main" id="{7D80FD81-AF24-11C5-8AE1-A618D689BA0C}"/>
              </a:ext>
            </a:extLst>
          </p:cNvPr>
          <p:cNvSpPr>
            <a:spLocks noGrp="1"/>
          </p:cNvSpPr>
          <p:nvPr>
            <p:ph type="title"/>
          </p:nvPr>
        </p:nvSpPr>
        <p:spPr/>
        <p:txBody>
          <a:bodyPr/>
          <a:lstStyle/>
          <a:p>
            <a:r>
              <a:rPr lang="en-GB" dirty="0"/>
              <a:t>Topic Modelling</a:t>
            </a:r>
          </a:p>
        </p:txBody>
      </p:sp>
      <p:sp>
        <p:nvSpPr>
          <p:cNvPr id="12" name="TextBox 11">
            <a:extLst>
              <a:ext uri="{FF2B5EF4-FFF2-40B4-BE49-F238E27FC236}">
                <a16:creationId xmlns:a16="http://schemas.microsoft.com/office/drawing/2014/main" id="{E2E2E9E3-4776-E8E3-EC3A-B6C9477B5246}"/>
              </a:ext>
            </a:extLst>
          </p:cNvPr>
          <p:cNvSpPr txBox="1"/>
          <p:nvPr/>
        </p:nvSpPr>
        <p:spPr>
          <a:xfrm>
            <a:off x="3048719" y="2373719"/>
            <a:ext cx="6094562" cy="646331"/>
          </a:xfrm>
          <a:prstGeom prst="rect">
            <a:avLst/>
          </a:prstGeom>
          <a:noFill/>
        </p:spPr>
        <p:txBody>
          <a:bodyPr wrap="square">
            <a:spAutoFit/>
          </a:bodyPr>
          <a:lstStyle/>
          <a:p>
            <a:r>
              <a:rPr lang="en-GB" dirty="0">
                <a:hlinkClick r:id="rId3"/>
              </a:rPr>
              <a:t>https://d.docs.live.net/1b5feb151a351e4e/Documents/Digital%20Futures/Capstone%20Project/archive/lda_result.html</a:t>
            </a:r>
            <a:endParaRPr lang="en-GB" dirty="0"/>
          </a:p>
        </p:txBody>
      </p:sp>
      <p:pic>
        <p:nvPicPr>
          <p:cNvPr id="13" name="Picture 12">
            <a:extLst>
              <a:ext uri="{FF2B5EF4-FFF2-40B4-BE49-F238E27FC236}">
                <a16:creationId xmlns:a16="http://schemas.microsoft.com/office/drawing/2014/main" id="{1CC4997B-B188-2F1C-D00F-9C960128028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11" t="12973" r="13878" b="12973"/>
          <a:stretch/>
        </p:blipFill>
        <p:spPr>
          <a:xfrm>
            <a:off x="391991" y="352864"/>
            <a:ext cx="677183" cy="748780"/>
          </a:xfrm>
          <a:prstGeom prst="rect">
            <a:avLst/>
          </a:prstGeom>
        </p:spPr>
      </p:pic>
    </p:spTree>
    <p:extLst>
      <p:ext uri="{BB962C8B-B14F-4D97-AF65-F5344CB8AC3E}">
        <p14:creationId xmlns:p14="http://schemas.microsoft.com/office/powerpoint/2010/main" val="3512089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CC58DEB-811C-6FB7-F169-66BD8A40ABFC}"/>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EB8BA">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0" name="Picture Placeholder 9" descr="A diagram of a cluster of dots&#10;&#10;Description automatically generated">
            <a:extLst>
              <a:ext uri="{FF2B5EF4-FFF2-40B4-BE49-F238E27FC236}">
                <a16:creationId xmlns:a16="http://schemas.microsoft.com/office/drawing/2014/main" id="{CC32F509-90AC-ABBA-597C-F40CF383758E}"/>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10667" b="2279"/>
          <a:stretch/>
        </p:blipFill>
        <p:spPr>
          <a:xfrm>
            <a:off x="2271562" y="1065054"/>
            <a:ext cx="8104232" cy="5291296"/>
          </a:xfrm>
          <a:prstGeom prst="roundRect">
            <a:avLst/>
          </a:prstGeom>
          <a:ln w="76200">
            <a:solidFill>
              <a:srgbClr val="FF5A5F"/>
            </a:solidFill>
          </a:ln>
        </p:spPr>
      </p:pic>
      <p:sp>
        <p:nvSpPr>
          <p:cNvPr id="7" name="Slide Number Placeholder 6">
            <a:extLst>
              <a:ext uri="{FF2B5EF4-FFF2-40B4-BE49-F238E27FC236}">
                <a16:creationId xmlns:a16="http://schemas.microsoft.com/office/drawing/2014/main" id="{4DCC7CDB-3137-69C9-DA68-FD45AA452DDE}"/>
              </a:ext>
            </a:extLst>
          </p:cNvPr>
          <p:cNvSpPr>
            <a:spLocks noGrp="1"/>
          </p:cNvSpPr>
          <p:nvPr>
            <p:ph type="sldNum" sz="quarter" idx="21"/>
          </p:nvPr>
        </p:nvSpPr>
        <p:spPr/>
        <p:txBody>
          <a:bodyPr/>
          <a:lstStyle/>
          <a:p>
            <a:fld id="{9ED91052-A62B-43CA-9575-0BC7146249E0}" type="slidenum">
              <a:rPr lang="en-US" smtClean="0"/>
              <a:pPr/>
              <a:t>18</a:t>
            </a:fld>
            <a:endParaRPr lang="en-US" dirty="0"/>
          </a:p>
        </p:txBody>
      </p:sp>
      <p:sp>
        <p:nvSpPr>
          <p:cNvPr id="8" name="Title 7">
            <a:extLst>
              <a:ext uri="{FF2B5EF4-FFF2-40B4-BE49-F238E27FC236}">
                <a16:creationId xmlns:a16="http://schemas.microsoft.com/office/drawing/2014/main" id="{A36A25E1-F049-CE82-EE45-F4BEE3703A28}"/>
              </a:ext>
            </a:extLst>
          </p:cNvPr>
          <p:cNvSpPr>
            <a:spLocks noGrp="1"/>
          </p:cNvSpPr>
          <p:nvPr>
            <p:ph type="title"/>
          </p:nvPr>
        </p:nvSpPr>
        <p:spPr>
          <a:xfrm>
            <a:off x="988758" y="136525"/>
            <a:ext cx="10214484" cy="748780"/>
          </a:xfrm>
        </p:spPr>
        <p:txBody>
          <a:bodyPr/>
          <a:lstStyle/>
          <a:p>
            <a:r>
              <a:rPr lang="en-GB" dirty="0"/>
              <a:t>K-means Model</a:t>
            </a:r>
          </a:p>
        </p:txBody>
      </p:sp>
      <p:pic>
        <p:nvPicPr>
          <p:cNvPr id="12" name="Picture 11">
            <a:extLst>
              <a:ext uri="{FF2B5EF4-FFF2-40B4-BE49-F238E27FC236}">
                <a16:creationId xmlns:a16="http://schemas.microsoft.com/office/drawing/2014/main" id="{7AB3FCA8-D27F-958B-60B1-F5856FFDD9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11" t="12973" r="13878" b="12973"/>
          <a:stretch/>
        </p:blipFill>
        <p:spPr>
          <a:xfrm>
            <a:off x="311575" y="316274"/>
            <a:ext cx="677183" cy="748780"/>
          </a:xfrm>
          <a:prstGeom prst="rect">
            <a:avLst/>
          </a:prstGeom>
        </p:spPr>
      </p:pic>
    </p:spTree>
    <p:extLst>
      <p:ext uri="{BB962C8B-B14F-4D97-AF65-F5344CB8AC3E}">
        <p14:creationId xmlns:p14="http://schemas.microsoft.com/office/powerpoint/2010/main" val="1057611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847ECC0C-9BF1-55A4-3A3C-6E173029BF4E}"/>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EB8BA">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Slide Number Placeholder 6">
            <a:extLst>
              <a:ext uri="{FF2B5EF4-FFF2-40B4-BE49-F238E27FC236}">
                <a16:creationId xmlns:a16="http://schemas.microsoft.com/office/drawing/2014/main" id="{9D6C8ACA-C0E1-3285-58EE-97E840AE616C}"/>
              </a:ext>
            </a:extLst>
          </p:cNvPr>
          <p:cNvSpPr>
            <a:spLocks noGrp="1"/>
          </p:cNvSpPr>
          <p:nvPr>
            <p:ph type="sldNum" sz="quarter" idx="21"/>
          </p:nvPr>
        </p:nvSpPr>
        <p:spPr/>
        <p:txBody>
          <a:bodyPr/>
          <a:lstStyle/>
          <a:p>
            <a:fld id="{9ED91052-A62B-43CA-9575-0BC7146249E0}" type="slidenum">
              <a:rPr lang="en-US" smtClean="0"/>
              <a:pPr/>
              <a:t>19</a:t>
            </a:fld>
            <a:endParaRPr lang="en-US" dirty="0"/>
          </a:p>
        </p:txBody>
      </p:sp>
      <p:sp>
        <p:nvSpPr>
          <p:cNvPr id="9" name="Title 1">
            <a:extLst>
              <a:ext uri="{FF2B5EF4-FFF2-40B4-BE49-F238E27FC236}">
                <a16:creationId xmlns:a16="http://schemas.microsoft.com/office/drawing/2014/main" id="{6946E79A-2161-BEF6-16A6-C854FB2B1531}"/>
              </a:ext>
            </a:extLst>
          </p:cNvPr>
          <p:cNvSpPr txBox="1">
            <a:spLocks/>
          </p:cNvSpPr>
          <p:nvPr/>
        </p:nvSpPr>
        <p:spPr>
          <a:xfrm>
            <a:off x="902128" y="2112693"/>
            <a:ext cx="2205099" cy="2201400"/>
          </a:xfrm>
          <a:prstGeom prst="ellipse">
            <a:avLst/>
          </a:prstGeom>
          <a:solidFill>
            <a:srgbClr val="FF5A5F"/>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a:lstStyle>
          <a:p>
            <a:endParaRPr lang="en-GB" sz="2000" b="0" i="0" dirty="0">
              <a:solidFill>
                <a:schemeClr val="bg1">
                  <a:lumMod val="75000"/>
                </a:schemeClr>
              </a:solidFill>
              <a:effectLst/>
              <a:latin typeface="+mn-lt"/>
            </a:endParaRPr>
          </a:p>
          <a:p>
            <a:r>
              <a:rPr lang="en-GB" sz="2000" b="0" dirty="0">
                <a:solidFill>
                  <a:schemeClr val="bg1">
                    <a:lumMod val="75000"/>
                  </a:schemeClr>
                </a:solidFill>
                <a:latin typeface="+mn-lt"/>
              </a:rPr>
              <a:t>|q</a:t>
            </a:r>
            <a:r>
              <a:rPr lang="en-GB" sz="2000" b="0" i="0" dirty="0">
                <a:solidFill>
                  <a:schemeClr val="bg1">
                    <a:lumMod val="75000"/>
                  </a:schemeClr>
                </a:solidFill>
                <a:effectLst/>
                <a:latin typeface="+mn-lt"/>
              </a:rPr>
              <a:t>uiet|</a:t>
            </a:r>
          </a:p>
          <a:p>
            <a:r>
              <a:rPr lang="en-GB" sz="2000" b="0" i="0" dirty="0">
                <a:solidFill>
                  <a:schemeClr val="bg1">
                    <a:lumMod val="75000"/>
                  </a:schemeClr>
                </a:solidFill>
                <a:effectLst/>
                <a:latin typeface="+mn-lt"/>
              </a:rPr>
              <a:t>|private| |balcony| |park| |view|</a:t>
            </a:r>
            <a:br>
              <a:rPr lang="en-GB" sz="1000" dirty="0">
                <a:solidFill>
                  <a:schemeClr val="tx1"/>
                </a:solidFill>
              </a:rPr>
            </a:br>
            <a:endParaRPr lang="en-GB" sz="2400" dirty="0">
              <a:solidFill>
                <a:schemeClr val="tx1"/>
              </a:solidFill>
            </a:endParaRPr>
          </a:p>
        </p:txBody>
      </p:sp>
      <p:sp>
        <p:nvSpPr>
          <p:cNvPr id="15" name="Title 1">
            <a:extLst>
              <a:ext uri="{FF2B5EF4-FFF2-40B4-BE49-F238E27FC236}">
                <a16:creationId xmlns:a16="http://schemas.microsoft.com/office/drawing/2014/main" id="{9012DF1B-776F-7CC3-B8A9-63653B490C8B}"/>
              </a:ext>
            </a:extLst>
          </p:cNvPr>
          <p:cNvSpPr txBox="1">
            <a:spLocks/>
          </p:cNvSpPr>
          <p:nvPr/>
        </p:nvSpPr>
        <p:spPr>
          <a:xfrm>
            <a:off x="902128" y="3213393"/>
            <a:ext cx="2679272" cy="161524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a:lstStyle>
          <a:p>
            <a:endParaRPr lang="en-GB" dirty="0">
              <a:solidFill>
                <a:schemeClr val="tx1"/>
              </a:solidFill>
              <a:latin typeface="+mn-lt"/>
            </a:endParaRPr>
          </a:p>
        </p:txBody>
      </p:sp>
      <p:sp>
        <p:nvSpPr>
          <p:cNvPr id="16" name="Title 1">
            <a:extLst>
              <a:ext uri="{FF2B5EF4-FFF2-40B4-BE49-F238E27FC236}">
                <a16:creationId xmlns:a16="http://schemas.microsoft.com/office/drawing/2014/main" id="{3712EC9B-0EE2-1661-2DBC-5AA549EA29E1}"/>
              </a:ext>
            </a:extLst>
          </p:cNvPr>
          <p:cNvSpPr txBox="1">
            <a:spLocks/>
          </p:cNvSpPr>
          <p:nvPr/>
        </p:nvSpPr>
        <p:spPr>
          <a:xfrm>
            <a:off x="7795846" y="2766646"/>
            <a:ext cx="3247292" cy="250873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a:lstStyle>
          <a:p>
            <a:br>
              <a:rPr lang="en-GB" sz="3200" dirty="0">
                <a:solidFill>
                  <a:schemeClr val="tx1"/>
                </a:solidFill>
                <a:latin typeface="+mn-lt"/>
              </a:rPr>
            </a:br>
            <a:r>
              <a:rPr lang="en-GB" sz="1100" b="0" i="0" dirty="0">
                <a:solidFill>
                  <a:srgbClr val="ECECEC"/>
                </a:solidFill>
                <a:effectLst/>
                <a:latin typeface="Söhne"/>
              </a:rPr>
              <a:t>love </a:t>
            </a:r>
            <a:r>
              <a:rPr lang="en-GB" sz="800" b="0" i="0" dirty="0">
                <a:solidFill>
                  <a:srgbClr val="ECECEC"/>
                </a:solidFill>
                <a:effectLst/>
                <a:latin typeface="Söhne"/>
              </a:rPr>
              <a:t>view</a:t>
            </a:r>
            <a:endParaRPr lang="en-GB" sz="2400" dirty="0">
              <a:solidFill>
                <a:schemeClr val="tx1"/>
              </a:solidFill>
            </a:endParaRPr>
          </a:p>
        </p:txBody>
      </p:sp>
      <p:sp>
        <p:nvSpPr>
          <p:cNvPr id="17" name="Title 1">
            <a:extLst>
              <a:ext uri="{FF2B5EF4-FFF2-40B4-BE49-F238E27FC236}">
                <a16:creationId xmlns:a16="http://schemas.microsoft.com/office/drawing/2014/main" id="{3C794E71-0E6C-97F3-DF9D-27A2744498AB}"/>
              </a:ext>
            </a:extLst>
          </p:cNvPr>
          <p:cNvSpPr txBox="1">
            <a:spLocks/>
          </p:cNvSpPr>
          <p:nvPr/>
        </p:nvSpPr>
        <p:spPr>
          <a:xfrm>
            <a:off x="4038600" y="3542811"/>
            <a:ext cx="2679272" cy="161524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a:lstStyle>
          <a:p>
            <a:br>
              <a:rPr lang="en-GB" sz="2000" dirty="0">
                <a:solidFill>
                  <a:schemeClr val="tx1"/>
                </a:solidFill>
                <a:latin typeface="+mn-lt"/>
              </a:rPr>
            </a:br>
            <a:endParaRPr lang="en-GB" sz="5400" dirty="0">
              <a:solidFill>
                <a:schemeClr val="tx1"/>
              </a:solidFill>
              <a:latin typeface="+mn-lt"/>
            </a:endParaRPr>
          </a:p>
        </p:txBody>
      </p:sp>
      <p:sp>
        <p:nvSpPr>
          <p:cNvPr id="24" name="TextBox 23">
            <a:extLst>
              <a:ext uri="{FF2B5EF4-FFF2-40B4-BE49-F238E27FC236}">
                <a16:creationId xmlns:a16="http://schemas.microsoft.com/office/drawing/2014/main" id="{692279DB-AD47-D7BA-65A6-A4004A51D6A0}"/>
              </a:ext>
            </a:extLst>
          </p:cNvPr>
          <p:cNvSpPr txBox="1"/>
          <p:nvPr/>
        </p:nvSpPr>
        <p:spPr>
          <a:xfrm>
            <a:off x="518776" y="1697194"/>
            <a:ext cx="1380361" cy="461665"/>
          </a:xfrm>
          <a:prstGeom prst="rect">
            <a:avLst/>
          </a:prstGeom>
          <a:noFill/>
        </p:spPr>
        <p:txBody>
          <a:bodyPr wrap="square">
            <a:spAutoFit/>
          </a:bodyPr>
          <a:lstStyle/>
          <a:p>
            <a:r>
              <a:rPr lang="en-GB" sz="2400" b="1" dirty="0">
                <a:solidFill>
                  <a:srgbClr val="FF5A5F"/>
                </a:solidFill>
              </a:rPr>
              <a:t>1: Quiet</a:t>
            </a:r>
          </a:p>
        </p:txBody>
      </p:sp>
      <p:sp>
        <p:nvSpPr>
          <p:cNvPr id="26" name="Title 1">
            <a:extLst>
              <a:ext uri="{FF2B5EF4-FFF2-40B4-BE49-F238E27FC236}">
                <a16:creationId xmlns:a16="http://schemas.microsoft.com/office/drawing/2014/main" id="{4409FFB2-3D1E-09E2-15CF-BC4971C588AD}"/>
              </a:ext>
            </a:extLst>
          </p:cNvPr>
          <p:cNvSpPr txBox="1">
            <a:spLocks/>
          </p:cNvSpPr>
          <p:nvPr/>
        </p:nvSpPr>
        <p:spPr>
          <a:xfrm>
            <a:off x="2860978" y="4294359"/>
            <a:ext cx="2205099" cy="2201400"/>
          </a:xfrm>
          <a:prstGeom prst="ellipse">
            <a:avLst/>
          </a:prstGeom>
          <a:solidFill>
            <a:srgbClr val="EB5B70"/>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a:lstStyle>
          <a:p>
            <a:endParaRPr lang="en-GB" sz="2000" b="0" i="0" dirty="0">
              <a:solidFill>
                <a:schemeClr val="bg1">
                  <a:lumMod val="75000"/>
                </a:schemeClr>
              </a:solidFill>
              <a:effectLst/>
              <a:latin typeface="+mn-lt"/>
            </a:endParaRPr>
          </a:p>
          <a:p>
            <a:r>
              <a:rPr lang="en-GB" sz="2000" b="0" i="0" dirty="0">
                <a:solidFill>
                  <a:schemeClr val="bg1">
                    <a:lumMod val="75000"/>
                  </a:schemeClr>
                </a:solidFill>
                <a:effectLst/>
                <a:latin typeface="+mn-lt"/>
              </a:rPr>
              <a:t>|spacious| |garden| |large|</a:t>
            </a:r>
          </a:p>
          <a:p>
            <a:r>
              <a:rPr lang="en-GB" sz="2000" b="0" dirty="0">
                <a:solidFill>
                  <a:schemeClr val="bg1">
                    <a:lumMod val="75000"/>
                  </a:schemeClr>
                </a:solidFill>
                <a:latin typeface="+mn-lt"/>
              </a:rPr>
              <a:t>|</a:t>
            </a:r>
            <a:r>
              <a:rPr lang="en-GB" sz="2000" b="0" i="0" dirty="0">
                <a:solidFill>
                  <a:schemeClr val="bg1">
                    <a:lumMod val="75000"/>
                  </a:schemeClr>
                </a:solidFill>
                <a:effectLst/>
                <a:latin typeface="+mn-lt"/>
              </a:rPr>
              <a:t>big|</a:t>
            </a:r>
          </a:p>
          <a:p>
            <a:r>
              <a:rPr lang="en-GB" sz="2000" b="0" i="0" dirty="0">
                <a:solidFill>
                  <a:schemeClr val="bg1">
                    <a:lumMod val="75000"/>
                  </a:schemeClr>
                </a:solidFill>
                <a:effectLst/>
                <a:latin typeface="+mn-lt"/>
              </a:rPr>
              <a:t> |light| |family|</a:t>
            </a:r>
            <a:br>
              <a:rPr lang="en-GB" sz="1000" dirty="0">
                <a:solidFill>
                  <a:schemeClr val="tx1"/>
                </a:solidFill>
              </a:rPr>
            </a:br>
            <a:endParaRPr lang="en-GB" sz="2400" dirty="0">
              <a:solidFill>
                <a:schemeClr val="tx1"/>
              </a:solidFill>
            </a:endParaRPr>
          </a:p>
        </p:txBody>
      </p:sp>
      <p:sp>
        <p:nvSpPr>
          <p:cNvPr id="27" name="Title 1">
            <a:extLst>
              <a:ext uri="{FF2B5EF4-FFF2-40B4-BE49-F238E27FC236}">
                <a16:creationId xmlns:a16="http://schemas.microsoft.com/office/drawing/2014/main" id="{2E57CEAD-8690-AD5A-264A-03642E0712D9}"/>
              </a:ext>
            </a:extLst>
          </p:cNvPr>
          <p:cNvSpPr txBox="1">
            <a:spLocks/>
          </p:cNvSpPr>
          <p:nvPr/>
        </p:nvSpPr>
        <p:spPr>
          <a:xfrm>
            <a:off x="6952058" y="4294359"/>
            <a:ext cx="2205099" cy="2201400"/>
          </a:xfrm>
          <a:prstGeom prst="ellipse">
            <a:avLst/>
          </a:prstGeom>
          <a:solidFill>
            <a:srgbClr val="FF040B">
              <a:alpha val="56078"/>
            </a:srgb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a:lstStyle>
          <a:p>
            <a:r>
              <a:rPr lang="en-GB" sz="2000" b="0" i="0" dirty="0">
                <a:solidFill>
                  <a:schemeClr val="bg1">
                    <a:lumMod val="85000"/>
                  </a:schemeClr>
                </a:solidFill>
                <a:effectLst/>
                <a:latin typeface="+mn-lt"/>
              </a:rPr>
              <a:t>|comfort| |sleep| |warm| |inviting|</a:t>
            </a:r>
            <a:endParaRPr lang="en-GB" sz="2000" dirty="0">
              <a:solidFill>
                <a:schemeClr val="bg1">
                  <a:lumMod val="85000"/>
                </a:schemeClr>
              </a:solidFill>
              <a:latin typeface="+mn-lt"/>
            </a:endParaRPr>
          </a:p>
        </p:txBody>
      </p:sp>
      <p:sp>
        <p:nvSpPr>
          <p:cNvPr id="28" name="Title 1">
            <a:extLst>
              <a:ext uri="{FF2B5EF4-FFF2-40B4-BE49-F238E27FC236}">
                <a16:creationId xmlns:a16="http://schemas.microsoft.com/office/drawing/2014/main" id="{E6DFC4A8-0352-B95B-C7F5-D2EA2E663010}"/>
              </a:ext>
            </a:extLst>
          </p:cNvPr>
          <p:cNvSpPr txBox="1">
            <a:spLocks/>
          </p:cNvSpPr>
          <p:nvPr/>
        </p:nvSpPr>
        <p:spPr>
          <a:xfrm>
            <a:off x="8610600" y="2092959"/>
            <a:ext cx="2205099" cy="2201400"/>
          </a:xfrm>
          <a:prstGeom prst="ellipse">
            <a:avLst/>
          </a:prstGeom>
          <a:solidFill>
            <a:schemeClr val="accent3">
              <a:lumMod val="60000"/>
              <a:lumOff val="40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a:lstStyle>
          <a:p>
            <a:endParaRPr lang="en-GB" sz="2000" b="0" i="0" dirty="0">
              <a:solidFill>
                <a:schemeClr val="bg1">
                  <a:lumMod val="50000"/>
                </a:schemeClr>
              </a:solidFill>
              <a:effectLst/>
              <a:latin typeface="+mn-lt"/>
            </a:endParaRPr>
          </a:p>
          <a:p>
            <a:r>
              <a:rPr lang="en-GB" sz="2000" b="0" dirty="0">
                <a:solidFill>
                  <a:schemeClr val="bg1">
                    <a:lumMod val="50000"/>
                  </a:schemeClr>
                </a:solidFill>
                <a:latin typeface="+mn-lt"/>
              </a:rPr>
              <a:t>|s</a:t>
            </a:r>
            <a:r>
              <a:rPr lang="en-GB" sz="2000" b="0" i="0" dirty="0">
                <a:solidFill>
                  <a:schemeClr val="bg1">
                    <a:lumMod val="50000"/>
                  </a:schemeClr>
                </a:solidFill>
                <a:effectLst/>
                <a:latin typeface="+mn-lt"/>
              </a:rPr>
              <a:t>tudio|  |small|</a:t>
            </a:r>
          </a:p>
          <a:p>
            <a:r>
              <a:rPr lang="en-GB" sz="2000" b="0" dirty="0">
                <a:solidFill>
                  <a:schemeClr val="bg1">
                    <a:lumMod val="50000"/>
                  </a:schemeClr>
                </a:solidFill>
                <a:latin typeface="+mn-lt"/>
              </a:rPr>
              <a:t>|</a:t>
            </a:r>
            <a:r>
              <a:rPr lang="en-GB" sz="2000" b="0" i="0" dirty="0">
                <a:solidFill>
                  <a:schemeClr val="bg1">
                    <a:lumMod val="50000"/>
                  </a:schemeClr>
                </a:solidFill>
                <a:effectLst/>
                <a:latin typeface="+mn-lt"/>
              </a:rPr>
              <a:t>cozy|</a:t>
            </a:r>
            <a:br>
              <a:rPr lang="en-GB" sz="1000" dirty="0">
                <a:solidFill>
                  <a:schemeClr val="tx1"/>
                </a:solidFill>
              </a:rPr>
            </a:br>
            <a:endParaRPr lang="en-GB" sz="1000" dirty="0">
              <a:solidFill>
                <a:schemeClr val="tx1"/>
              </a:solidFill>
            </a:endParaRPr>
          </a:p>
          <a:p>
            <a:endParaRPr lang="en-GB" sz="2400" dirty="0">
              <a:solidFill>
                <a:schemeClr val="tx1"/>
              </a:solidFill>
            </a:endParaRPr>
          </a:p>
        </p:txBody>
      </p:sp>
      <p:sp>
        <p:nvSpPr>
          <p:cNvPr id="29" name="Title 1">
            <a:extLst>
              <a:ext uri="{FF2B5EF4-FFF2-40B4-BE49-F238E27FC236}">
                <a16:creationId xmlns:a16="http://schemas.microsoft.com/office/drawing/2014/main" id="{1249C12A-D41F-749F-14BD-F55BA6C3C6EE}"/>
              </a:ext>
            </a:extLst>
          </p:cNvPr>
          <p:cNvSpPr txBox="1">
            <a:spLocks/>
          </p:cNvSpPr>
          <p:nvPr/>
        </p:nvSpPr>
        <p:spPr>
          <a:xfrm>
            <a:off x="4746959" y="1552476"/>
            <a:ext cx="2205099" cy="2201400"/>
          </a:xfrm>
          <a:prstGeom prst="ellipse">
            <a:avLst/>
          </a:prstGeom>
          <a:solidFill>
            <a:schemeClr val="accent1">
              <a:lumMod val="60000"/>
              <a:lumOff val="40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a:lstStyle>
          <a:p>
            <a:endParaRPr lang="en-GB" sz="2000" b="0" i="0" dirty="0">
              <a:solidFill>
                <a:schemeClr val="bg1">
                  <a:lumMod val="50000"/>
                </a:schemeClr>
              </a:solidFill>
              <a:effectLst/>
              <a:latin typeface="+mn-lt"/>
            </a:endParaRPr>
          </a:p>
          <a:p>
            <a:r>
              <a:rPr lang="en-GB" sz="2000" dirty="0">
                <a:solidFill>
                  <a:schemeClr val="bg1">
                    <a:lumMod val="50000"/>
                  </a:schemeClr>
                </a:solidFill>
                <a:latin typeface="+mn-lt"/>
              </a:rPr>
              <a:t> |</a:t>
            </a:r>
            <a:r>
              <a:rPr lang="en-GB" sz="2000" b="0" i="0" dirty="0" err="1">
                <a:solidFill>
                  <a:schemeClr val="bg1">
                    <a:lumMod val="50000"/>
                  </a:schemeClr>
                </a:solidFill>
                <a:effectLst/>
                <a:latin typeface="+mn-lt"/>
              </a:rPr>
              <a:t>een</a:t>
            </a:r>
            <a:r>
              <a:rPr lang="en-GB" sz="2000" b="0" i="0" dirty="0">
                <a:solidFill>
                  <a:schemeClr val="bg1">
                    <a:lumMod val="50000"/>
                  </a:schemeClr>
                </a:solidFill>
                <a:effectLst/>
                <a:latin typeface="+mn-lt"/>
              </a:rPr>
              <a:t>| </a:t>
            </a:r>
          </a:p>
          <a:p>
            <a:r>
              <a:rPr lang="en-GB" sz="2000" b="0" dirty="0">
                <a:solidFill>
                  <a:schemeClr val="bg1">
                    <a:lumMod val="50000"/>
                  </a:schemeClr>
                </a:solidFill>
                <a:latin typeface="+mn-lt"/>
              </a:rPr>
              <a:t>|</a:t>
            </a:r>
            <a:r>
              <a:rPr lang="en-GB" sz="2000" b="0" i="0" dirty="0">
                <a:solidFill>
                  <a:schemeClr val="bg1">
                    <a:lumMod val="50000"/>
                  </a:schemeClr>
                </a:solidFill>
                <a:effectLst/>
                <a:latin typeface="+mn-lt"/>
              </a:rPr>
              <a:t>het|</a:t>
            </a:r>
          </a:p>
          <a:p>
            <a:r>
              <a:rPr lang="en-GB" sz="2000" b="0" i="0" dirty="0">
                <a:solidFill>
                  <a:schemeClr val="bg1">
                    <a:lumMod val="50000"/>
                  </a:schemeClr>
                </a:solidFill>
                <a:effectLst/>
                <a:latin typeface="+mn-lt"/>
              </a:rPr>
              <a:t> |met|</a:t>
            </a:r>
          </a:p>
          <a:p>
            <a:r>
              <a:rPr lang="en-GB" sz="2000" b="0" i="0" dirty="0">
                <a:solidFill>
                  <a:schemeClr val="bg1">
                    <a:lumMod val="50000"/>
                  </a:schemeClr>
                </a:solidFill>
                <a:effectLst/>
                <a:latin typeface="+mn-lt"/>
              </a:rPr>
              <a:t> |van|</a:t>
            </a:r>
          </a:p>
          <a:p>
            <a:r>
              <a:rPr lang="en-GB" sz="2000" b="0" i="0" dirty="0">
                <a:solidFill>
                  <a:schemeClr val="bg1">
                    <a:lumMod val="50000"/>
                  </a:schemeClr>
                </a:solidFill>
                <a:effectLst/>
                <a:latin typeface="+mn-lt"/>
              </a:rPr>
              <a:t> |</a:t>
            </a:r>
            <a:r>
              <a:rPr lang="en-GB" sz="2000" b="0" i="0" dirty="0" err="1">
                <a:solidFill>
                  <a:schemeClr val="bg1">
                    <a:lumMod val="50000"/>
                  </a:schemeClr>
                </a:solidFill>
                <a:effectLst/>
                <a:latin typeface="+mn-lt"/>
              </a:rPr>
              <a:t>mijn</a:t>
            </a:r>
            <a:r>
              <a:rPr lang="en-GB" sz="2000" b="0" i="0" dirty="0">
                <a:solidFill>
                  <a:schemeClr val="bg1">
                    <a:lumMod val="50000"/>
                  </a:schemeClr>
                </a:solidFill>
                <a:effectLst/>
                <a:latin typeface="+mn-lt"/>
              </a:rPr>
              <a:t>|</a:t>
            </a:r>
            <a:br>
              <a:rPr lang="en-GB" sz="1000" dirty="0">
                <a:solidFill>
                  <a:schemeClr val="tx1"/>
                </a:solidFill>
              </a:rPr>
            </a:br>
            <a:endParaRPr lang="en-GB" sz="2400" dirty="0">
              <a:solidFill>
                <a:schemeClr val="tx1"/>
              </a:solidFill>
            </a:endParaRPr>
          </a:p>
        </p:txBody>
      </p:sp>
      <p:sp>
        <p:nvSpPr>
          <p:cNvPr id="30" name="TextBox 29">
            <a:extLst>
              <a:ext uri="{FF2B5EF4-FFF2-40B4-BE49-F238E27FC236}">
                <a16:creationId xmlns:a16="http://schemas.microsoft.com/office/drawing/2014/main" id="{91A74857-51B7-1F57-EFA3-07B7D2F4FBA8}"/>
              </a:ext>
            </a:extLst>
          </p:cNvPr>
          <p:cNvSpPr txBox="1"/>
          <p:nvPr/>
        </p:nvSpPr>
        <p:spPr>
          <a:xfrm>
            <a:off x="3775575" y="1676242"/>
            <a:ext cx="1290501" cy="461665"/>
          </a:xfrm>
          <a:prstGeom prst="rect">
            <a:avLst/>
          </a:prstGeom>
          <a:noFill/>
        </p:spPr>
        <p:txBody>
          <a:bodyPr wrap="square">
            <a:spAutoFit/>
          </a:bodyPr>
          <a:lstStyle/>
          <a:p>
            <a:r>
              <a:rPr lang="en-GB" sz="2400" b="1" dirty="0">
                <a:solidFill>
                  <a:srgbClr val="FF9C9F"/>
                </a:solidFill>
              </a:rPr>
              <a:t>2: Dutch</a:t>
            </a:r>
          </a:p>
        </p:txBody>
      </p:sp>
      <p:sp>
        <p:nvSpPr>
          <p:cNvPr id="31" name="TextBox 30">
            <a:extLst>
              <a:ext uri="{FF2B5EF4-FFF2-40B4-BE49-F238E27FC236}">
                <a16:creationId xmlns:a16="http://schemas.microsoft.com/office/drawing/2014/main" id="{723B2EA0-6B84-CFD5-F6A7-FCA9D329E2D7}"/>
              </a:ext>
            </a:extLst>
          </p:cNvPr>
          <p:cNvSpPr txBox="1"/>
          <p:nvPr/>
        </p:nvSpPr>
        <p:spPr>
          <a:xfrm>
            <a:off x="1367889" y="4770022"/>
            <a:ext cx="1628074" cy="461665"/>
          </a:xfrm>
          <a:prstGeom prst="rect">
            <a:avLst/>
          </a:prstGeom>
          <a:noFill/>
        </p:spPr>
        <p:txBody>
          <a:bodyPr wrap="square">
            <a:spAutoFit/>
          </a:bodyPr>
          <a:lstStyle/>
          <a:p>
            <a:r>
              <a:rPr lang="en-GB" sz="2400" b="1" dirty="0">
                <a:solidFill>
                  <a:srgbClr val="EB5B70"/>
                </a:solidFill>
              </a:rPr>
              <a:t>4: Spacious</a:t>
            </a:r>
          </a:p>
        </p:txBody>
      </p:sp>
      <p:sp>
        <p:nvSpPr>
          <p:cNvPr id="32" name="TextBox 31">
            <a:extLst>
              <a:ext uri="{FF2B5EF4-FFF2-40B4-BE49-F238E27FC236}">
                <a16:creationId xmlns:a16="http://schemas.microsoft.com/office/drawing/2014/main" id="{94638872-B08E-0424-28FD-C9CE4520104A}"/>
              </a:ext>
            </a:extLst>
          </p:cNvPr>
          <p:cNvSpPr txBox="1"/>
          <p:nvPr/>
        </p:nvSpPr>
        <p:spPr>
          <a:xfrm>
            <a:off x="9273533" y="1599193"/>
            <a:ext cx="1101390" cy="461665"/>
          </a:xfrm>
          <a:prstGeom prst="rect">
            <a:avLst/>
          </a:prstGeom>
          <a:noFill/>
        </p:spPr>
        <p:txBody>
          <a:bodyPr wrap="square">
            <a:spAutoFit/>
          </a:bodyPr>
          <a:lstStyle/>
          <a:p>
            <a:r>
              <a:rPr lang="en-GB" sz="2400" b="1" dirty="0">
                <a:solidFill>
                  <a:srgbClr val="FDA280"/>
                </a:solidFill>
              </a:rPr>
              <a:t>3: Cozy</a:t>
            </a:r>
          </a:p>
        </p:txBody>
      </p:sp>
      <p:sp>
        <p:nvSpPr>
          <p:cNvPr id="33" name="TextBox 32">
            <a:extLst>
              <a:ext uri="{FF2B5EF4-FFF2-40B4-BE49-F238E27FC236}">
                <a16:creationId xmlns:a16="http://schemas.microsoft.com/office/drawing/2014/main" id="{7BB6831D-9983-20CD-9483-F9BB80679EF3}"/>
              </a:ext>
            </a:extLst>
          </p:cNvPr>
          <p:cNvSpPr txBox="1"/>
          <p:nvPr/>
        </p:nvSpPr>
        <p:spPr>
          <a:xfrm>
            <a:off x="5300263" y="4225133"/>
            <a:ext cx="2328465" cy="461665"/>
          </a:xfrm>
          <a:prstGeom prst="rect">
            <a:avLst/>
          </a:prstGeom>
          <a:noFill/>
        </p:spPr>
        <p:txBody>
          <a:bodyPr wrap="square">
            <a:spAutoFit/>
          </a:bodyPr>
          <a:lstStyle/>
          <a:p>
            <a:r>
              <a:rPr lang="en-GB" sz="2400" b="1" dirty="0">
                <a:solidFill>
                  <a:srgbClr val="FF6A6F"/>
                </a:solidFill>
              </a:rPr>
              <a:t>5: Comfortable</a:t>
            </a:r>
          </a:p>
        </p:txBody>
      </p:sp>
      <p:sp>
        <p:nvSpPr>
          <p:cNvPr id="34" name="Title 7">
            <a:extLst>
              <a:ext uri="{FF2B5EF4-FFF2-40B4-BE49-F238E27FC236}">
                <a16:creationId xmlns:a16="http://schemas.microsoft.com/office/drawing/2014/main" id="{4273CFF2-5AA9-4637-C955-891ADD03D173}"/>
              </a:ext>
            </a:extLst>
          </p:cNvPr>
          <p:cNvSpPr>
            <a:spLocks noGrp="1"/>
          </p:cNvSpPr>
          <p:nvPr>
            <p:ph type="title"/>
          </p:nvPr>
        </p:nvSpPr>
        <p:spPr>
          <a:xfrm>
            <a:off x="1139316" y="313643"/>
            <a:ext cx="10214484" cy="748780"/>
          </a:xfrm>
        </p:spPr>
        <p:txBody>
          <a:bodyPr/>
          <a:lstStyle/>
          <a:p>
            <a:r>
              <a:rPr lang="en-GB" dirty="0"/>
              <a:t>Most Common Words in Each Cluster</a:t>
            </a:r>
          </a:p>
        </p:txBody>
      </p:sp>
    </p:spTree>
    <p:extLst>
      <p:ext uri="{BB962C8B-B14F-4D97-AF65-F5344CB8AC3E}">
        <p14:creationId xmlns:p14="http://schemas.microsoft.com/office/powerpoint/2010/main" val="3110340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374D651-7394-7A74-AD1D-CA08F8320E35}"/>
            </a:ext>
          </a:extLst>
        </p:cNvPr>
        <p:cNvGrpSpPr/>
        <p:nvPr/>
      </p:nvGrpSpPr>
      <p:grpSpPr>
        <a:xfrm>
          <a:off x="0" y="0"/>
          <a:ext cx="0" cy="0"/>
          <a:chOff x="0" y="0"/>
          <a:chExt cx="0" cy="0"/>
        </a:xfrm>
      </p:grpSpPr>
      <p:pic>
        <p:nvPicPr>
          <p:cNvPr id="8" name="Picture 7" descr="A large stone house with a lawn&#10;&#10;Description automatically generated">
            <a:extLst>
              <a:ext uri="{FF2B5EF4-FFF2-40B4-BE49-F238E27FC236}">
                <a16:creationId xmlns:a16="http://schemas.microsoft.com/office/drawing/2014/main" id="{63B5D17F-8E48-D94C-E7EF-2C3499BA896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19789" r="887"/>
          <a:stretch/>
        </p:blipFill>
        <p:spPr>
          <a:xfrm>
            <a:off x="0" y="0"/>
            <a:ext cx="12192000" cy="6858000"/>
          </a:xfrm>
          <a:prstGeom prst="rect">
            <a:avLst/>
          </a:prstGeom>
          <a:solidFill>
            <a:schemeClr val="accent1"/>
          </a:solidFill>
        </p:spPr>
      </p:pic>
      <p:sp>
        <p:nvSpPr>
          <p:cNvPr id="43" name="Rectangle 42">
            <a:extLst>
              <a:ext uri="{FF2B5EF4-FFF2-40B4-BE49-F238E27FC236}">
                <a16:creationId xmlns:a16="http://schemas.microsoft.com/office/drawing/2014/main" id="{E39EC2D0-D0D2-165F-624C-72BAC5CBC5EA}"/>
              </a:ext>
            </a:extLst>
          </p:cNvPr>
          <p:cNvSpPr/>
          <p:nvPr/>
        </p:nvSpPr>
        <p:spPr>
          <a:xfrm>
            <a:off x="0" y="0"/>
            <a:ext cx="12192000" cy="6858000"/>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35">
            <a:extLst>
              <a:ext uri="{FF2B5EF4-FFF2-40B4-BE49-F238E27FC236}">
                <a16:creationId xmlns:a16="http://schemas.microsoft.com/office/drawing/2014/main" id="{394AE792-D3F1-BABC-D321-091BEAC54AAD}"/>
              </a:ext>
            </a:extLst>
          </p:cNvPr>
          <p:cNvSpPr>
            <a:spLocks noGrp="1"/>
          </p:cNvSpPr>
          <p:nvPr>
            <p:ph type="title"/>
          </p:nvPr>
        </p:nvSpPr>
        <p:spPr>
          <a:xfrm>
            <a:off x="658087" y="2875317"/>
            <a:ext cx="10214484" cy="748780"/>
          </a:xfrm>
        </p:spPr>
        <p:txBody>
          <a:bodyPr/>
          <a:lstStyle/>
          <a:p>
            <a:r>
              <a:rPr lang="en-US" dirty="0">
                <a:solidFill>
                  <a:schemeClr val="bg1"/>
                </a:solidFill>
              </a:rPr>
              <a:t>The Background</a:t>
            </a:r>
          </a:p>
        </p:txBody>
      </p:sp>
      <p:pic>
        <p:nvPicPr>
          <p:cNvPr id="46" name="Picture 45">
            <a:extLst>
              <a:ext uri="{FF2B5EF4-FFF2-40B4-BE49-F238E27FC236}">
                <a16:creationId xmlns:a16="http://schemas.microsoft.com/office/drawing/2014/main" id="{E8DEFE6F-AA93-FE1D-452B-103FF550384A}"/>
              </a:ext>
            </a:extLst>
          </p:cNvPr>
          <p:cNvPicPr>
            <a:picLocks noChangeAspect="1"/>
          </p:cNvPicPr>
          <p:nvPr/>
        </p:nvPicPr>
        <p:blipFill rotWithShape="1">
          <a:blip r:embed="rId5" cstate="print">
            <a:biLevel thresh="25000"/>
            <a:extLst>
              <a:ext uri="{28A0092B-C50C-407E-A947-70E740481C1C}">
                <a14:useLocalDpi xmlns:a14="http://schemas.microsoft.com/office/drawing/2010/main" val="0"/>
              </a:ext>
            </a:extLst>
          </a:blip>
          <a:srcRect l="12911" t="12973" r="13878" b="12973"/>
          <a:stretch/>
        </p:blipFill>
        <p:spPr>
          <a:xfrm>
            <a:off x="327416" y="530235"/>
            <a:ext cx="661342" cy="731264"/>
          </a:xfrm>
          <a:prstGeom prst="rect">
            <a:avLst/>
          </a:prstGeom>
        </p:spPr>
      </p:pic>
      <p:sp>
        <p:nvSpPr>
          <p:cNvPr id="50" name="Freeform: Shape 49">
            <a:extLst>
              <a:ext uri="{FF2B5EF4-FFF2-40B4-BE49-F238E27FC236}">
                <a16:creationId xmlns:a16="http://schemas.microsoft.com/office/drawing/2014/main" id="{BC3F6055-8189-5108-3E5B-287246BC311F}"/>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AABCA93F-4079-5CC9-390C-2A1F5ACBB877}"/>
              </a:ext>
            </a:extLst>
          </p:cNvPr>
          <p:cNvSpPr/>
          <p:nvPr/>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014800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2D5E496-04E9-C7E6-1D52-853DAA348575}"/>
            </a:ext>
          </a:extLst>
        </p:cNvPr>
        <p:cNvGrpSpPr/>
        <p:nvPr/>
      </p:nvGrpSpPr>
      <p:grpSpPr>
        <a:xfrm>
          <a:off x="0" y="0"/>
          <a:ext cx="0" cy="0"/>
          <a:chOff x="0" y="0"/>
          <a:chExt cx="0" cy="0"/>
        </a:xfrm>
      </p:grpSpPr>
      <p:pic>
        <p:nvPicPr>
          <p:cNvPr id="2" name="Picture 1" descr="A large stone house with a lawn&#10;&#10;Description automatically generated">
            <a:extLst>
              <a:ext uri="{FF2B5EF4-FFF2-40B4-BE49-F238E27FC236}">
                <a16:creationId xmlns:a16="http://schemas.microsoft.com/office/drawing/2014/main" id="{E02F81DA-37D3-E415-BC79-FB27062CE84F}"/>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19789" r="887"/>
          <a:stretch/>
        </p:blipFill>
        <p:spPr>
          <a:xfrm>
            <a:off x="0" y="0"/>
            <a:ext cx="12192000" cy="6858000"/>
          </a:xfrm>
          <a:prstGeom prst="rect">
            <a:avLst/>
          </a:prstGeom>
          <a:solidFill>
            <a:schemeClr val="accent1"/>
          </a:solidFill>
        </p:spPr>
      </p:pic>
      <p:sp>
        <p:nvSpPr>
          <p:cNvPr id="43" name="Rectangle 42">
            <a:extLst>
              <a:ext uri="{FF2B5EF4-FFF2-40B4-BE49-F238E27FC236}">
                <a16:creationId xmlns:a16="http://schemas.microsoft.com/office/drawing/2014/main" id="{D7B06273-A265-CE57-7B06-3E18DB3F8246}"/>
              </a:ext>
            </a:extLst>
          </p:cNvPr>
          <p:cNvSpPr/>
          <p:nvPr/>
        </p:nvSpPr>
        <p:spPr>
          <a:xfrm>
            <a:off x="0" y="-17058"/>
            <a:ext cx="12192000" cy="6858000"/>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35">
            <a:extLst>
              <a:ext uri="{FF2B5EF4-FFF2-40B4-BE49-F238E27FC236}">
                <a16:creationId xmlns:a16="http://schemas.microsoft.com/office/drawing/2014/main" id="{98E115BD-D50D-F5ED-BF35-773EAB0FDE49}"/>
              </a:ext>
            </a:extLst>
          </p:cNvPr>
          <p:cNvSpPr>
            <a:spLocks noGrp="1"/>
          </p:cNvSpPr>
          <p:nvPr>
            <p:ph type="title"/>
          </p:nvPr>
        </p:nvSpPr>
        <p:spPr>
          <a:xfrm>
            <a:off x="816550" y="2680220"/>
            <a:ext cx="10214484" cy="748780"/>
          </a:xfrm>
        </p:spPr>
        <p:txBody>
          <a:bodyPr/>
          <a:lstStyle/>
          <a:p>
            <a:r>
              <a:rPr lang="en-US" dirty="0">
                <a:solidFill>
                  <a:schemeClr val="bg1"/>
                </a:solidFill>
              </a:rPr>
              <a:t>Reviews</a:t>
            </a:r>
          </a:p>
        </p:txBody>
      </p:sp>
      <p:pic>
        <p:nvPicPr>
          <p:cNvPr id="46" name="Picture 45">
            <a:extLst>
              <a:ext uri="{FF2B5EF4-FFF2-40B4-BE49-F238E27FC236}">
                <a16:creationId xmlns:a16="http://schemas.microsoft.com/office/drawing/2014/main" id="{2D8FF344-21D7-4742-E22F-A76B2B90E2B0}"/>
              </a:ext>
            </a:extLst>
          </p:cNvPr>
          <p:cNvPicPr>
            <a:picLocks noChangeAspect="1"/>
          </p:cNvPicPr>
          <p:nvPr/>
        </p:nvPicPr>
        <p:blipFill rotWithShape="1">
          <a:blip r:embed="rId5" cstate="print">
            <a:biLevel thresh="25000"/>
            <a:extLst>
              <a:ext uri="{28A0092B-C50C-407E-A947-70E740481C1C}">
                <a14:useLocalDpi xmlns:a14="http://schemas.microsoft.com/office/drawing/2010/main" val="0"/>
              </a:ext>
            </a:extLst>
          </a:blip>
          <a:srcRect l="12911" t="12973" r="13878" b="12973"/>
          <a:stretch/>
        </p:blipFill>
        <p:spPr>
          <a:xfrm>
            <a:off x="327416" y="530235"/>
            <a:ext cx="661342" cy="731264"/>
          </a:xfrm>
          <a:prstGeom prst="rect">
            <a:avLst/>
          </a:prstGeom>
        </p:spPr>
      </p:pic>
      <p:sp>
        <p:nvSpPr>
          <p:cNvPr id="50" name="Freeform: Shape 49">
            <a:extLst>
              <a:ext uri="{FF2B5EF4-FFF2-40B4-BE49-F238E27FC236}">
                <a16:creationId xmlns:a16="http://schemas.microsoft.com/office/drawing/2014/main" id="{B4665E38-F088-BFBE-2CBC-B93494652CAA}"/>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AF4C38F0-61DE-DCA8-3B96-32834061BDF4}"/>
              </a:ext>
            </a:extLst>
          </p:cNvPr>
          <p:cNvSpPr/>
          <p:nvPr/>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7025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7B066E6-D294-EFA6-2E0D-42211D65BE53}"/>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EB8BA">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Picture Placeholder 2">
            <a:extLst>
              <a:ext uri="{FF2B5EF4-FFF2-40B4-BE49-F238E27FC236}">
                <a16:creationId xmlns:a16="http://schemas.microsoft.com/office/drawing/2014/main" id="{DB4DE56A-3B46-B840-BB3C-2F77F5ECD69D}"/>
              </a:ext>
            </a:extLst>
          </p:cNvPr>
          <p:cNvSpPr>
            <a:spLocks noGrp="1"/>
          </p:cNvSpPr>
          <p:nvPr>
            <p:ph type="pic" sz="quarter" idx="18"/>
          </p:nvPr>
        </p:nvSpPr>
        <p:spPr/>
        <p:txBody>
          <a:bodyPr/>
          <a:lstStyle/>
          <a:p>
            <a:endParaRPr lang="en-GB"/>
          </a:p>
        </p:txBody>
      </p:sp>
      <p:sp>
        <p:nvSpPr>
          <p:cNvPr id="7" name="Slide Number Placeholder 6">
            <a:extLst>
              <a:ext uri="{FF2B5EF4-FFF2-40B4-BE49-F238E27FC236}">
                <a16:creationId xmlns:a16="http://schemas.microsoft.com/office/drawing/2014/main" id="{0BC0D2BE-AF55-BBCF-D3E0-4BDAAD9A1441}"/>
              </a:ext>
            </a:extLst>
          </p:cNvPr>
          <p:cNvSpPr>
            <a:spLocks noGrp="1"/>
          </p:cNvSpPr>
          <p:nvPr>
            <p:ph type="sldNum" sz="quarter" idx="21"/>
          </p:nvPr>
        </p:nvSpPr>
        <p:spPr/>
        <p:txBody>
          <a:bodyPr/>
          <a:lstStyle/>
          <a:p>
            <a:fld id="{9ED91052-A62B-43CA-9575-0BC7146249E0}" type="slidenum">
              <a:rPr lang="en-US" smtClean="0"/>
              <a:pPr/>
              <a:t>21</a:t>
            </a:fld>
            <a:endParaRPr lang="en-US" dirty="0"/>
          </a:p>
        </p:txBody>
      </p:sp>
      <p:sp>
        <p:nvSpPr>
          <p:cNvPr id="8" name="Title 7">
            <a:extLst>
              <a:ext uri="{FF2B5EF4-FFF2-40B4-BE49-F238E27FC236}">
                <a16:creationId xmlns:a16="http://schemas.microsoft.com/office/drawing/2014/main" id="{B96BCB06-F6BE-AFE6-B8B1-E098BB95D744}"/>
              </a:ext>
            </a:extLst>
          </p:cNvPr>
          <p:cNvSpPr>
            <a:spLocks noGrp="1"/>
          </p:cNvSpPr>
          <p:nvPr>
            <p:ph type="title"/>
          </p:nvPr>
        </p:nvSpPr>
        <p:spPr>
          <a:xfrm>
            <a:off x="983167" y="381953"/>
            <a:ext cx="5765437" cy="748780"/>
          </a:xfrm>
        </p:spPr>
        <p:txBody>
          <a:bodyPr/>
          <a:lstStyle/>
          <a:p>
            <a:r>
              <a:rPr lang="en-GB" sz="3600" dirty="0"/>
              <a:t>Using bigrams and other key words to detect bad reviews</a:t>
            </a:r>
          </a:p>
        </p:txBody>
      </p:sp>
      <p:pic>
        <p:nvPicPr>
          <p:cNvPr id="15" name="Picture Placeholder 14" descr="A nice kitchen with a stove and trash&#10;&#10;Description automatically generated">
            <a:extLst>
              <a:ext uri="{FF2B5EF4-FFF2-40B4-BE49-F238E27FC236}">
                <a16:creationId xmlns:a16="http://schemas.microsoft.com/office/drawing/2014/main" id="{A030F5CB-4F66-3A2A-9C7C-19A7DBF36767}"/>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47918" t="23842" b="27450"/>
          <a:stretch/>
        </p:blipFill>
        <p:spPr>
          <a:xfrm>
            <a:off x="6949930" y="0"/>
            <a:ext cx="5443396" cy="6858000"/>
          </a:xfrm>
        </p:spPr>
      </p:pic>
      <p:sp>
        <p:nvSpPr>
          <p:cNvPr id="17" name="TextBox 16">
            <a:extLst>
              <a:ext uri="{FF2B5EF4-FFF2-40B4-BE49-F238E27FC236}">
                <a16:creationId xmlns:a16="http://schemas.microsoft.com/office/drawing/2014/main" id="{D5AB9CE6-9627-EE17-73F3-94349FE54F97}"/>
              </a:ext>
            </a:extLst>
          </p:cNvPr>
          <p:cNvSpPr txBox="1"/>
          <p:nvPr/>
        </p:nvSpPr>
        <p:spPr>
          <a:xfrm>
            <a:off x="4610080" y="2179960"/>
            <a:ext cx="2039815" cy="2485787"/>
          </a:xfrm>
          <a:prstGeom prst="wedgeRoundRectCallout">
            <a:avLst/>
          </a:prstGeom>
          <a:noFill/>
          <a:ln w="76200">
            <a:solidFill>
              <a:srgbClr val="FF9C9F"/>
            </a:solidFill>
          </a:ln>
        </p:spPr>
        <p:txBody>
          <a:bodyPr wrap="square">
            <a:spAutoFit/>
          </a:bodyPr>
          <a:lstStyle/>
          <a:p>
            <a:r>
              <a:rPr lang="en-GB" sz="2000" dirty="0">
                <a:solidFill>
                  <a:schemeClr val="bg1">
                    <a:lumMod val="50000"/>
                  </a:schemeClr>
                </a:solidFill>
              </a:rPr>
              <a:t>   |no clean|  </a:t>
            </a:r>
          </a:p>
          <a:p>
            <a:r>
              <a:rPr lang="en-GB" sz="2000" dirty="0">
                <a:solidFill>
                  <a:schemeClr val="bg1">
                    <a:lumMod val="50000"/>
                  </a:schemeClr>
                </a:solidFill>
              </a:rPr>
              <a:t>   |not clean|</a:t>
            </a:r>
          </a:p>
          <a:p>
            <a:r>
              <a:rPr lang="en-GB" sz="2000" dirty="0">
                <a:solidFill>
                  <a:schemeClr val="bg1">
                    <a:lumMod val="50000"/>
                  </a:schemeClr>
                </a:solidFill>
              </a:rPr>
              <a:t>       |dirty|</a:t>
            </a:r>
          </a:p>
          <a:p>
            <a:r>
              <a:rPr lang="en-GB" sz="2000" dirty="0">
                <a:solidFill>
                  <a:schemeClr val="bg1">
                    <a:lumMod val="50000"/>
                  </a:schemeClr>
                </a:solidFill>
              </a:rPr>
              <a:t>       |gross|</a:t>
            </a:r>
          </a:p>
          <a:p>
            <a:r>
              <a:rPr lang="en-GB" sz="2000" dirty="0">
                <a:solidFill>
                  <a:schemeClr val="bg1">
                    <a:lumMod val="50000"/>
                  </a:schemeClr>
                </a:solidFill>
              </a:rPr>
              <a:t>        |bad|</a:t>
            </a:r>
          </a:p>
          <a:p>
            <a:r>
              <a:rPr lang="en-GB" sz="2000" dirty="0">
                <a:solidFill>
                  <a:schemeClr val="bg1">
                    <a:lumMod val="50000"/>
                  </a:schemeClr>
                </a:solidFill>
              </a:rPr>
              <a:t>     |not good|</a:t>
            </a:r>
          </a:p>
          <a:p>
            <a:r>
              <a:rPr lang="en-GB" sz="2000" dirty="0">
                <a:solidFill>
                  <a:schemeClr val="bg1">
                    <a:lumMod val="50000"/>
                  </a:schemeClr>
                </a:solidFill>
              </a:rPr>
              <a:t>     |not nice|</a:t>
            </a:r>
          </a:p>
        </p:txBody>
      </p:sp>
      <p:sp>
        <p:nvSpPr>
          <p:cNvPr id="19" name="Subtitle 2">
            <a:extLst>
              <a:ext uri="{FF2B5EF4-FFF2-40B4-BE49-F238E27FC236}">
                <a16:creationId xmlns:a16="http://schemas.microsoft.com/office/drawing/2014/main" id="{3F56A7CA-28C6-4F0B-99DE-05CC648AEFD1}"/>
              </a:ext>
            </a:extLst>
          </p:cNvPr>
          <p:cNvSpPr txBox="1">
            <a:spLocks/>
          </p:cNvSpPr>
          <p:nvPr/>
        </p:nvSpPr>
        <p:spPr>
          <a:xfrm>
            <a:off x="633907" y="2645823"/>
            <a:ext cx="3331672" cy="1554060"/>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a:solidFill>
                  <a:schemeClr val="bg2">
                    <a:lumMod val="50000"/>
                  </a:schemeClr>
                </a:solidFill>
              </a:rPr>
              <a:t>Capture percentage of reviews for a listing which contain the following words</a:t>
            </a:r>
          </a:p>
        </p:txBody>
      </p:sp>
    </p:spTree>
    <p:extLst>
      <p:ext uri="{BB962C8B-B14F-4D97-AF65-F5344CB8AC3E}">
        <p14:creationId xmlns:p14="http://schemas.microsoft.com/office/powerpoint/2010/main" val="621495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90FEAEA-E463-B012-C570-D09B3E56F00A}"/>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EB8BA">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Picture Placeholder 1">
            <a:extLst>
              <a:ext uri="{FF2B5EF4-FFF2-40B4-BE49-F238E27FC236}">
                <a16:creationId xmlns:a16="http://schemas.microsoft.com/office/drawing/2014/main" id="{BCC7D720-6C72-04EF-926B-C3D801C68B11}"/>
              </a:ext>
            </a:extLst>
          </p:cNvPr>
          <p:cNvSpPr>
            <a:spLocks noGrp="1"/>
          </p:cNvSpPr>
          <p:nvPr>
            <p:ph type="pic" sz="quarter" idx="10"/>
          </p:nvPr>
        </p:nvSpPr>
        <p:spPr/>
        <p:txBody>
          <a:bodyPr/>
          <a:lstStyle/>
          <a:p>
            <a:endParaRPr lang="en-GB" dirty="0"/>
          </a:p>
        </p:txBody>
      </p:sp>
      <p:sp>
        <p:nvSpPr>
          <p:cNvPr id="4" name="Picture Placeholder 3">
            <a:extLst>
              <a:ext uri="{FF2B5EF4-FFF2-40B4-BE49-F238E27FC236}">
                <a16:creationId xmlns:a16="http://schemas.microsoft.com/office/drawing/2014/main" id="{017BC7E4-E3E3-52D3-C1F4-C4EB981A7847}"/>
              </a:ext>
            </a:extLst>
          </p:cNvPr>
          <p:cNvSpPr>
            <a:spLocks noGrp="1"/>
          </p:cNvSpPr>
          <p:nvPr>
            <p:ph type="pic" sz="quarter" idx="17"/>
          </p:nvPr>
        </p:nvSpPr>
        <p:spPr/>
        <p:txBody>
          <a:bodyPr/>
          <a:lstStyle/>
          <a:p>
            <a:endParaRPr lang="en-GB"/>
          </a:p>
        </p:txBody>
      </p:sp>
      <p:sp>
        <p:nvSpPr>
          <p:cNvPr id="7" name="Slide Number Placeholder 6">
            <a:extLst>
              <a:ext uri="{FF2B5EF4-FFF2-40B4-BE49-F238E27FC236}">
                <a16:creationId xmlns:a16="http://schemas.microsoft.com/office/drawing/2014/main" id="{767B2872-EAC3-C4DC-7505-A7D412EC27F4}"/>
              </a:ext>
            </a:extLst>
          </p:cNvPr>
          <p:cNvSpPr>
            <a:spLocks noGrp="1"/>
          </p:cNvSpPr>
          <p:nvPr>
            <p:ph type="sldNum" sz="quarter" idx="21"/>
          </p:nvPr>
        </p:nvSpPr>
        <p:spPr/>
        <p:txBody>
          <a:bodyPr/>
          <a:lstStyle/>
          <a:p>
            <a:fld id="{9ED91052-A62B-43CA-9575-0BC7146249E0}" type="slidenum">
              <a:rPr lang="en-US" smtClean="0"/>
              <a:pPr/>
              <a:t>22</a:t>
            </a:fld>
            <a:endParaRPr lang="en-US" dirty="0"/>
          </a:p>
        </p:txBody>
      </p:sp>
      <p:pic>
        <p:nvPicPr>
          <p:cNvPr id="10" name="Picture Placeholder 9" descr="A graph of a number of different colored bars&#10;&#10;Description automatically generated with medium confidence">
            <a:extLst>
              <a:ext uri="{FF2B5EF4-FFF2-40B4-BE49-F238E27FC236}">
                <a16:creationId xmlns:a16="http://schemas.microsoft.com/office/drawing/2014/main" id="{5C34C39C-0273-6A69-4464-A287561D0748}"/>
              </a:ext>
            </a:extLst>
          </p:cNvPr>
          <p:cNvPicPr>
            <a:picLocks noChangeAspect="1"/>
          </p:cNvPicPr>
          <p:nvPr/>
        </p:nvPicPr>
        <p:blipFill rotWithShape="1">
          <a:blip r:embed="rId3">
            <a:extLst>
              <a:ext uri="{28A0092B-C50C-407E-A947-70E740481C1C}">
                <a14:useLocalDpi xmlns:a14="http://schemas.microsoft.com/office/drawing/2010/main" val="0"/>
              </a:ext>
            </a:extLst>
          </a:blip>
          <a:srcRect l="276" t="1047" r="1" b="1571"/>
          <a:stretch/>
        </p:blipFill>
        <p:spPr>
          <a:xfrm>
            <a:off x="3944817" y="1269054"/>
            <a:ext cx="7096682" cy="5197551"/>
          </a:xfrm>
          <a:prstGeom prst="roundRect">
            <a:avLst/>
          </a:prstGeom>
          <a:ln w="76200">
            <a:solidFill>
              <a:srgbClr val="FF5A5F"/>
            </a:solidFill>
          </a:ln>
        </p:spPr>
      </p:pic>
      <p:sp>
        <p:nvSpPr>
          <p:cNvPr id="9" name="Title 7">
            <a:extLst>
              <a:ext uri="{FF2B5EF4-FFF2-40B4-BE49-F238E27FC236}">
                <a16:creationId xmlns:a16="http://schemas.microsoft.com/office/drawing/2014/main" id="{ED4A1F0E-D519-9441-74BB-C7661571E8B6}"/>
              </a:ext>
            </a:extLst>
          </p:cNvPr>
          <p:cNvSpPr>
            <a:spLocks noGrp="1"/>
          </p:cNvSpPr>
          <p:nvPr>
            <p:ph type="title"/>
          </p:nvPr>
        </p:nvSpPr>
        <p:spPr>
          <a:xfrm>
            <a:off x="281354" y="260137"/>
            <a:ext cx="12461630" cy="748780"/>
          </a:xfrm>
        </p:spPr>
        <p:txBody>
          <a:bodyPr/>
          <a:lstStyle/>
          <a:p>
            <a:r>
              <a:rPr lang="en-GB" sz="4400" dirty="0"/>
              <a:t>Histogram of Different Cleanliness Categories</a:t>
            </a:r>
          </a:p>
        </p:txBody>
      </p:sp>
      <p:sp>
        <p:nvSpPr>
          <p:cNvPr id="12" name="Rectangle 11">
            <a:extLst>
              <a:ext uri="{FF2B5EF4-FFF2-40B4-BE49-F238E27FC236}">
                <a16:creationId xmlns:a16="http://schemas.microsoft.com/office/drawing/2014/main" id="{77839CE7-3AA0-CA74-6CD9-17309E31632C}"/>
              </a:ext>
            </a:extLst>
          </p:cNvPr>
          <p:cNvSpPr/>
          <p:nvPr/>
        </p:nvSpPr>
        <p:spPr>
          <a:xfrm>
            <a:off x="6599274" y="1280321"/>
            <a:ext cx="2357157" cy="2319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D95BABF-A4DE-796B-9273-AEC98A0DF9AB}"/>
              </a:ext>
            </a:extLst>
          </p:cNvPr>
          <p:cNvSpPr/>
          <p:nvPr/>
        </p:nvSpPr>
        <p:spPr>
          <a:xfrm>
            <a:off x="6599273" y="1280321"/>
            <a:ext cx="2357157" cy="2319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D1D58057-F431-E07B-72AC-D07D4830FA67}"/>
              </a:ext>
            </a:extLst>
          </p:cNvPr>
          <p:cNvSpPr/>
          <p:nvPr/>
        </p:nvSpPr>
        <p:spPr>
          <a:xfrm>
            <a:off x="9870831" y="5345724"/>
            <a:ext cx="691662" cy="6309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Subtitle 2">
            <a:extLst>
              <a:ext uri="{FF2B5EF4-FFF2-40B4-BE49-F238E27FC236}">
                <a16:creationId xmlns:a16="http://schemas.microsoft.com/office/drawing/2014/main" id="{0F82B921-A074-2004-5245-84FAFBD1BA5E}"/>
              </a:ext>
            </a:extLst>
          </p:cNvPr>
          <p:cNvSpPr txBox="1">
            <a:spLocks/>
          </p:cNvSpPr>
          <p:nvPr/>
        </p:nvSpPr>
        <p:spPr>
          <a:xfrm>
            <a:off x="622300" y="3441989"/>
            <a:ext cx="2700218" cy="1073128"/>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2">
                    <a:lumMod val="50000"/>
                  </a:schemeClr>
                </a:solidFill>
              </a:rPr>
              <a:t>Listings grouped in ‘cleanliness categories’</a:t>
            </a:r>
          </a:p>
        </p:txBody>
      </p:sp>
      <p:sp>
        <p:nvSpPr>
          <p:cNvPr id="16" name="Subtitle 2">
            <a:extLst>
              <a:ext uri="{FF2B5EF4-FFF2-40B4-BE49-F238E27FC236}">
                <a16:creationId xmlns:a16="http://schemas.microsoft.com/office/drawing/2014/main" id="{C9CBFF17-165A-EBA0-7A22-F2F1BE228903}"/>
              </a:ext>
            </a:extLst>
          </p:cNvPr>
          <p:cNvSpPr txBox="1">
            <a:spLocks/>
          </p:cNvSpPr>
          <p:nvPr/>
        </p:nvSpPr>
        <p:spPr>
          <a:xfrm>
            <a:off x="590109" y="2088743"/>
            <a:ext cx="2700218" cy="1073128"/>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2">
                    <a:lumMod val="50000"/>
                  </a:schemeClr>
                </a:solidFill>
              </a:rPr>
              <a:t>80% of listings were not captured by this model and assumed to be very clean</a:t>
            </a:r>
          </a:p>
        </p:txBody>
      </p:sp>
    </p:spTree>
    <p:extLst>
      <p:ext uri="{BB962C8B-B14F-4D97-AF65-F5344CB8AC3E}">
        <p14:creationId xmlns:p14="http://schemas.microsoft.com/office/powerpoint/2010/main" val="2898808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6A62E2B3-1E92-6DD0-D31F-F2207A66CB26}"/>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EB8BA">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Slide Number Placeholder 6">
            <a:extLst>
              <a:ext uri="{FF2B5EF4-FFF2-40B4-BE49-F238E27FC236}">
                <a16:creationId xmlns:a16="http://schemas.microsoft.com/office/drawing/2014/main" id="{7931F30E-9076-190F-AFCF-E94CD8065AA1}"/>
              </a:ext>
            </a:extLst>
          </p:cNvPr>
          <p:cNvSpPr>
            <a:spLocks noGrp="1"/>
          </p:cNvSpPr>
          <p:nvPr>
            <p:ph type="sldNum" sz="quarter" idx="21"/>
          </p:nvPr>
        </p:nvSpPr>
        <p:spPr/>
        <p:txBody>
          <a:bodyPr/>
          <a:lstStyle/>
          <a:p>
            <a:fld id="{9ED91052-A62B-43CA-9575-0BC7146249E0}" type="slidenum">
              <a:rPr lang="en-US" smtClean="0"/>
              <a:pPr/>
              <a:t>23</a:t>
            </a:fld>
            <a:endParaRPr lang="en-US" dirty="0"/>
          </a:p>
        </p:txBody>
      </p:sp>
      <p:sp>
        <p:nvSpPr>
          <p:cNvPr id="8" name="Title 7">
            <a:extLst>
              <a:ext uri="{FF2B5EF4-FFF2-40B4-BE49-F238E27FC236}">
                <a16:creationId xmlns:a16="http://schemas.microsoft.com/office/drawing/2014/main" id="{93CF4C18-CEE9-A433-EC44-1B4687C537E0}"/>
              </a:ext>
            </a:extLst>
          </p:cNvPr>
          <p:cNvSpPr>
            <a:spLocks noGrp="1"/>
          </p:cNvSpPr>
          <p:nvPr>
            <p:ph type="title"/>
          </p:nvPr>
        </p:nvSpPr>
        <p:spPr/>
        <p:txBody>
          <a:bodyPr/>
          <a:lstStyle/>
          <a:p>
            <a:r>
              <a:rPr lang="en-GB" dirty="0"/>
              <a:t>Reviews from the ‘Dirtiest’ Listing</a:t>
            </a:r>
          </a:p>
        </p:txBody>
      </p:sp>
      <p:sp>
        <p:nvSpPr>
          <p:cNvPr id="10" name="TextBox 9">
            <a:extLst>
              <a:ext uri="{FF2B5EF4-FFF2-40B4-BE49-F238E27FC236}">
                <a16:creationId xmlns:a16="http://schemas.microsoft.com/office/drawing/2014/main" id="{D4874C12-A888-EC18-B8D3-C1017AEA8522}"/>
              </a:ext>
            </a:extLst>
          </p:cNvPr>
          <p:cNvSpPr txBox="1"/>
          <p:nvPr/>
        </p:nvSpPr>
        <p:spPr>
          <a:xfrm>
            <a:off x="1074862" y="1632910"/>
            <a:ext cx="3864596" cy="3592175"/>
          </a:xfrm>
          <a:prstGeom prst="wedgeEllipseCallout">
            <a:avLst/>
          </a:prstGeom>
          <a:noFill/>
          <a:ln w="76200">
            <a:solidFill>
              <a:srgbClr val="EB5B70"/>
            </a:solidFill>
          </a:ln>
        </p:spPr>
        <p:txBody>
          <a:bodyPr wrap="square">
            <a:spAutoFit/>
          </a:bodyPr>
          <a:lstStyle/>
          <a:p>
            <a:r>
              <a:rPr lang="en-GB" sz="2000" dirty="0">
                <a:solidFill>
                  <a:schemeClr val="bg1">
                    <a:lumMod val="50000"/>
                  </a:schemeClr>
                </a:solidFill>
              </a:rPr>
              <a:t>Very small room, dirty, just like the bathroom (that the owner also uses...). There was a rat in the room and wind was coming through the window. The location was nice however.</a:t>
            </a:r>
          </a:p>
        </p:txBody>
      </p:sp>
      <p:sp>
        <p:nvSpPr>
          <p:cNvPr id="12" name="TextBox 11">
            <a:extLst>
              <a:ext uri="{FF2B5EF4-FFF2-40B4-BE49-F238E27FC236}">
                <a16:creationId xmlns:a16="http://schemas.microsoft.com/office/drawing/2014/main" id="{4746A3C5-D109-A4FE-619F-843AC6777F99}"/>
              </a:ext>
            </a:extLst>
          </p:cNvPr>
          <p:cNvSpPr txBox="1"/>
          <p:nvPr/>
        </p:nvSpPr>
        <p:spPr>
          <a:xfrm>
            <a:off x="5439508" y="1806028"/>
            <a:ext cx="6096000" cy="3245941"/>
          </a:xfrm>
          <a:prstGeom prst="wedgeEllipseCallout">
            <a:avLst/>
          </a:prstGeom>
          <a:noFill/>
          <a:ln w="76200">
            <a:solidFill>
              <a:srgbClr val="EB5B70"/>
            </a:solidFill>
          </a:ln>
        </p:spPr>
        <p:txBody>
          <a:bodyPr wrap="square">
            <a:spAutoFit/>
          </a:bodyPr>
          <a:lstStyle/>
          <a:p>
            <a:r>
              <a:rPr lang="en-GB" dirty="0">
                <a:solidFill>
                  <a:schemeClr val="bg1">
                    <a:lumMod val="50000"/>
                  </a:schemeClr>
                </a:solidFill>
              </a:rPr>
              <a:t>Not ideal for 2 people. The room was like staying in a cell. Not clean at all. Our shared bathroom was dark and small, the shower did not have proper door... this resulted in flooding the floor with water. Buy a curtain rod and put up a curtain! And the check in process was terrible. Agnes is a nice person but w would never stay here again.</a:t>
            </a:r>
          </a:p>
        </p:txBody>
      </p:sp>
    </p:spTree>
    <p:extLst>
      <p:ext uri="{BB962C8B-B14F-4D97-AF65-F5344CB8AC3E}">
        <p14:creationId xmlns:p14="http://schemas.microsoft.com/office/powerpoint/2010/main" val="2931381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24FD148-634E-A1A2-942A-A88BCD45B48B}"/>
            </a:ext>
          </a:extLst>
        </p:cNvPr>
        <p:cNvGrpSpPr/>
        <p:nvPr/>
      </p:nvGrpSpPr>
      <p:grpSpPr>
        <a:xfrm>
          <a:off x="0" y="0"/>
          <a:ext cx="0" cy="0"/>
          <a:chOff x="0" y="0"/>
          <a:chExt cx="0" cy="0"/>
        </a:xfrm>
      </p:grpSpPr>
      <p:pic>
        <p:nvPicPr>
          <p:cNvPr id="2" name="Picture 1" descr="A large stone house with a lawn&#10;&#10;Description automatically generated">
            <a:extLst>
              <a:ext uri="{FF2B5EF4-FFF2-40B4-BE49-F238E27FC236}">
                <a16:creationId xmlns:a16="http://schemas.microsoft.com/office/drawing/2014/main" id="{FE036814-5678-D5D1-EB4D-C49DA610511C}"/>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9789" r="887"/>
          <a:stretch/>
        </p:blipFill>
        <p:spPr>
          <a:xfrm>
            <a:off x="0" y="0"/>
            <a:ext cx="12192000" cy="6858000"/>
          </a:xfrm>
          <a:prstGeom prst="rect">
            <a:avLst/>
          </a:prstGeom>
          <a:solidFill>
            <a:schemeClr val="accent1"/>
          </a:solidFill>
        </p:spPr>
      </p:pic>
      <p:sp>
        <p:nvSpPr>
          <p:cNvPr id="43" name="Rectangle 42">
            <a:extLst>
              <a:ext uri="{FF2B5EF4-FFF2-40B4-BE49-F238E27FC236}">
                <a16:creationId xmlns:a16="http://schemas.microsoft.com/office/drawing/2014/main" id="{1E7132D1-CCF7-49CE-238F-8FC5AA73C1C6}"/>
              </a:ext>
            </a:extLst>
          </p:cNvPr>
          <p:cNvSpPr/>
          <p:nvPr/>
        </p:nvSpPr>
        <p:spPr>
          <a:xfrm>
            <a:off x="0" y="-17058"/>
            <a:ext cx="12192000" cy="6858000"/>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35">
            <a:extLst>
              <a:ext uri="{FF2B5EF4-FFF2-40B4-BE49-F238E27FC236}">
                <a16:creationId xmlns:a16="http://schemas.microsoft.com/office/drawing/2014/main" id="{077294A8-E38E-C7D9-5371-7A51FE946E64}"/>
              </a:ext>
            </a:extLst>
          </p:cNvPr>
          <p:cNvSpPr>
            <a:spLocks noGrp="1"/>
          </p:cNvSpPr>
          <p:nvPr>
            <p:ph type="title"/>
          </p:nvPr>
        </p:nvSpPr>
        <p:spPr>
          <a:xfrm>
            <a:off x="816550" y="2875317"/>
            <a:ext cx="10214484" cy="748780"/>
          </a:xfrm>
        </p:spPr>
        <p:txBody>
          <a:bodyPr/>
          <a:lstStyle/>
          <a:p>
            <a:r>
              <a:rPr lang="en-US" dirty="0">
                <a:solidFill>
                  <a:schemeClr val="bg1"/>
                </a:solidFill>
              </a:rPr>
              <a:t>Final Function</a:t>
            </a:r>
          </a:p>
        </p:txBody>
      </p:sp>
      <p:pic>
        <p:nvPicPr>
          <p:cNvPr id="46" name="Picture 45">
            <a:extLst>
              <a:ext uri="{FF2B5EF4-FFF2-40B4-BE49-F238E27FC236}">
                <a16:creationId xmlns:a16="http://schemas.microsoft.com/office/drawing/2014/main" id="{C728B534-1810-E51B-489B-A9510384F295}"/>
              </a:ext>
            </a:extLst>
          </p:cNvPr>
          <p:cNvPicPr>
            <a:picLocks noChangeAspect="1"/>
          </p:cNvPicPr>
          <p:nvPr/>
        </p:nvPicPr>
        <p:blipFill rotWithShape="1">
          <a:blip r:embed="rId4" cstate="print">
            <a:biLevel thresh="25000"/>
            <a:extLst>
              <a:ext uri="{28A0092B-C50C-407E-A947-70E740481C1C}">
                <a14:useLocalDpi xmlns:a14="http://schemas.microsoft.com/office/drawing/2010/main" val="0"/>
              </a:ext>
            </a:extLst>
          </a:blip>
          <a:srcRect l="12911" t="12973" r="13878" b="12973"/>
          <a:stretch/>
        </p:blipFill>
        <p:spPr>
          <a:xfrm>
            <a:off x="327416" y="530235"/>
            <a:ext cx="661342" cy="731264"/>
          </a:xfrm>
          <a:prstGeom prst="rect">
            <a:avLst/>
          </a:prstGeom>
        </p:spPr>
      </p:pic>
      <p:sp>
        <p:nvSpPr>
          <p:cNvPr id="50" name="Freeform: Shape 49">
            <a:extLst>
              <a:ext uri="{FF2B5EF4-FFF2-40B4-BE49-F238E27FC236}">
                <a16:creationId xmlns:a16="http://schemas.microsoft.com/office/drawing/2014/main" id="{4FDF96E7-F3CE-CBE1-FCDF-5849FB538789}"/>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961753F4-0063-0C5F-7461-729DC53D9B62}"/>
              </a:ext>
            </a:extLst>
          </p:cNvPr>
          <p:cNvSpPr/>
          <p:nvPr/>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445387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95BAFB1-CC63-929E-D680-464415497416}"/>
            </a:ext>
          </a:extLst>
        </p:cNvPr>
        <p:cNvGrpSpPr/>
        <p:nvPr/>
      </p:nvGrpSpPr>
      <p:grpSpPr>
        <a:xfrm>
          <a:off x="0" y="0"/>
          <a:ext cx="0" cy="0"/>
          <a:chOff x="0" y="0"/>
          <a:chExt cx="0" cy="0"/>
        </a:xfrm>
      </p:grpSpPr>
      <p:pic>
        <p:nvPicPr>
          <p:cNvPr id="2" name="Picture 1" descr="A large stone house with a lawn&#10;&#10;Description automatically generated">
            <a:extLst>
              <a:ext uri="{FF2B5EF4-FFF2-40B4-BE49-F238E27FC236}">
                <a16:creationId xmlns:a16="http://schemas.microsoft.com/office/drawing/2014/main" id="{A8AFA6CF-A23F-1930-4B82-732F6E137AA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19789" r="887"/>
          <a:stretch/>
        </p:blipFill>
        <p:spPr>
          <a:xfrm>
            <a:off x="0" y="0"/>
            <a:ext cx="12192000" cy="6858000"/>
          </a:xfrm>
          <a:prstGeom prst="rect">
            <a:avLst/>
          </a:prstGeom>
          <a:solidFill>
            <a:schemeClr val="accent1"/>
          </a:solidFill>
        </p:spPr>
      </p:pic>
      <p:sp>
        <p:nvSpPr>
          <p:cNvPr id="43" name="Rectangle 42">
            <a:extLst>
              <a:ext uri="{FF2B5EF4-FFF2-40B4-BE49-F238E27FC236}">
                <a16:creationId xmlns:a16="http://schemas.microsoft.com/office/drawing/2014/main" id="{311B67E6-94E9-0318-6E14-7958E36986C5}"/>
              </a:ext>
            </a:extLst>
          </p:cNvPr>
          <p:cNvSpPr/>
          <p:nvPr/>
        </p:nvSpPr>
        <p:spPr>
          <a:xfrm>
            <a:off x="0" y="-17058"/>
            <a:ext cx="12192000" cy="6858000"/>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35">
            <a:extLst>
              <a:ext uri="{FF2B5EF4-FFF2-40B4-BE49-F238E27FC236}">
                <a16:creationId xmlns:a16="http://schemas.microsoft.com/office/drawing/2014/main" id="{42083912-3E3B-C43D-92F7-D0448B07AC0A}"/>
              </a:ext>
            </a:extLst>
          </p:cNvPr>
          <p:cNvSpPr>
            <a:spLocks noGrp="1"/>
          </p:cNvSpPr>
          <p:nvPr>
            <p:ph type="title"/>
          </p:nvPr>
        </p:nvSpPr>
        <p:spPr>
          <a:xfrm>
            <a:off x="658087" y="2991044"/>
            <a:ext cx="10214484" cy="748780"/>
          </a:xfrm>
        </p:spPr>
        <p:txBody>
          <a:bodyPr/>
          <a:lstStyle/>
          <a:p>
            <a:r>
              <a:rPr lang="en-US" dirty="0">
                <a:solidFill>
                  <a:schemeClr val="bg1"/>
                </a:solidFill>
              </a:rPr>
              <a:t>Final Thoughts</a:t>
            </a:r>
          </a:p>
        </p:txBody>
      </p:sp>
      <p:pic>
        <p:nvPicPr>
          <p:cNvPr id="46" name="Picture 45">
            <a:extLst>
              <a:ext uri="{FF2B5EF4-FFF2-40B4-BE49-F238E27FC236}">
                <a16:creationId xmlns:a16="http://schemas.microsoft.com/office/drawing/2014/main" id="{65AFAAA8-22C2-69A1-938F-7412A6628472}"/>
              </a:ext>
            </a:extLst>
          </p:cNvPr>
          <p:cNvPicPr>
            <a:picLocks noChangeAspect="1"/>
          </p:cNvPicPr>
          <p:nvPr/>
        </p:nvPicPr>
        <p:blipFill rotWithShape="1">
          <a:blip r:embed="rId5" cstate="print">
            <a:biLevel thresh="25000"/>
            <a:extLst>
              <a:ext uri="{28A0092B-C50C-407E-A947-70E740481C1C}">
                <a14:useLocalDpi xmlns:a14="http://schemas.microsoft.com/office/drawing/2010/main" val="0"/>
              </a:ext>
            </a:extLst>
          </a:blip>
          <a:srcRect l="12911" t="12973" r="13878" b="12973"/>
          <a:stretch/>
        </p:blipFill>
        <p:spPr>
          <a:xfrm>
            <a:off x="327416" y="530235"/>
            <a:ext cx="661342" cy="731264"/>
          </a:xfrm>
          <a:prstGeom prst="rect">
            <a:avLst/>
          </a:prstGeom>
        </p:spPr>
      </p:pic>
      <p:sp>
        <p:nvSpPr>
          <p:cNvPr id="50" name="Freeform: Shape 49">
            <a:extLst>
              <a:ext uri="{FF2B5EF4-FFF2-40B4-BE49-F238E27FC236}">
                <a16:creationId xmlns:a16="http://schemas.microsoft.com/office/drawing/2014/main" id="{3BA8FE90-3F79-E10C-DF5E-7E98114D7169}"/>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046BA466-06D3-E96D-F641-13765159BCD4}"/>
              </a:ext>
            </a:extLst>
          </p:cNvPr>
          <p:cNvSpPr/>
          <p:nvPr/>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802660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E29A1F55-C8AE-28B7-C116-8FF891E6BF69}"/>
              </a:ext>
            </a:extLst>
          </p:cNvPr>
          <p:cNvSpPr>
            <a:spLocks noGrp="1"/>
          </p:cNvSpPr>
          <p:nvPr>
            <p:ph type="ftr" sz="quarter" idx="20"/>
          </p:nvPr>
        </p:nvSpPr>
        <p:spPr/>
        <p:txBody>
          <a:bodyPr/>
          <a:lstStyle/>
          <a:p>
            <a:r>
              <a:rPr lang="en-US"/>
              <a:t>presentationstemplate.com</a:t>
            </a:r>
          </a:p>
        </p:txBody>
      </p:sp>
      <p:sp>
        <p:nvSpPr>
          <p:cNvPr id="7" name="Slide Number Placeholder 6">
            <a:extLst>
              <a:ext uri="{FF2B5EF4-FFF2-40B4-BE49-F238E27FC236}">
                <a16:creationId xmlns:a16="http://schemas.microsoft.com/office/drawing/2014/main" id="{2A2EBF28-D2D3-33FC-3C6B-9A02E5E70BF3}"/>
              </a:ext>
            </a:extLst>
          </p:cNvPr>
          <p:cNvSpPr>
            <a:spLocks noGrp="1"/>
          </p:cNvSpPr>
          <p:nvPr>
            <p:ph type="sldNum" sz="quarter" idx="21"/>
          </p:nvPr>
        </p:nvSpPr>
        <p:spPr/>
        <p:txBody>
          <a:bodyPr/>
          <a:lstStyle/>
          <a:p>
            <a:fld id="{9ED91052-A62B-43CA-9575-0BC7146249E0}" type="slidenum">
              <a:rPr lang="en-US" smtClean="0"/>
              <a:pPr/>
              <a:t>26</a:t>
            </a:fld>
            <a:endParaRPr lang="en-US" dirty="0"/>
          </a:p>
        </p:txBody>
      </p:sp>
      <p:sp>
        <p:nvSpPr>
          <p:cNvPr id="9" name="Freeform: Shape 8">
            <a:extLst>
              <a:ext uri="{FF2B5EF4-FFF2-40B4-BE49-F238E27FC236}">
                <a16:creationId xmlns:a16="http://schemas.microsoft.com/office/drawing/2014/main" id="{D548A959-5EBD-E431-2F20-EA298AE4F081}"/>
              </a:ext>
            </a:extLst>
          </p:cNvPr>
          <p:cNvSpPr/>
          <p:nvPr/>
        </p:nvSpPr>
        <p:spPr>
          <a:xfrm>
            <a:off x="0" y="223946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EB8BA">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Title 35">
            <a:extLst>
              <a:ext uri="{FF2B5EF4-FFF2-40B4-BE49-F238E27FC236}">
                <a16:creationId xmlns:a16="http://schemas.microsoft.com/office/drawing/2014/main" id="{BDCD56F4-C88B-B103-14CB-05EDD7B18CF3}"/>
              </a:ext>
            </a:extLst>
          </p:cNvPr>
          <p:cNvSpPr>
            <a:spLocks noGrp="1"/>
          </p:cNvSpPr>
          <p:nvPr>
            <p:ph type="title"/>
          </p:nvPr>
        </p:nvSpPr>
        <p:spPr>
          <a:xfrm>
            <a:off x="-1068642" y="367267"/>
            <a:ext cx="10214484" cy="748780"/>
          </a:xfrm>
        </p:spPr>
        <p:txBody>
          <a:bodyPr/>
          <a:lstStyle/>
          <a:p>
            <a:r>
              <a:rPr lang="en-US" dirty="0">
                <a:solidFill>
                  <a:srgbClr val="FF5A5F"/>
                </a:solidFill>
              </a:rPr>
              <a:t>Final Thoughts</a:t>
            </a:r>
          </a:p>
        </p:txBody>
      </p:sp>
      <p:sp>
        <p:nvSpPr>
          <p:cNvPr id="11" name="Subtitle 2">
            <a:extLst>
              <a:ext uri="{FF2B5EF4-FFF2-40B4-BE49-F238E27FC236}">
                <a16:creationId xmlns:a16="http://schemas.microsoft.com/office/drawing/2014/main" id="{859BF523-0EEC-8501-47D5-FB0603E65342}"/>
              </a:ext>
            </a:extLst>
          </p:cNvPr>
          <p:cNvSpPr txBox="1">
            <a:spLocks/>
          </p:cNvSpPr>
          <p:nvPr/>
        </p:nvSpPr>
        <p:spPr>
          <a:xfrm>
            <a:off x="465262" y="1595471"/>
            <a:ext cx="6422652" cy="92286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2">
                    <a:lumMod val="50000"/>
                  </a:schemeClr>
                </a:solidFill>
              </a:rPr>
              <a:t>Infinite amount more natural language processing could be done</a:t>
            </a:r>
          </a:p>
        </p:txBody>
      </p:sp>
      <p:sp>
        <p:nvSpPr>
          <p:cNvPr id="12" name="Subtitle 2">
            <a:extLst>
              <a:ext uri="{FF2B5EF4-FFF2-40B4-BE49-F238E27FC236}">
                <a16:creationId xmlns:a16="http://schemas.microsoft.com/office/drawing/2014/main" id="{F219CF5E-2F6A-8074-25EA-890CCF823861}"/>
              </a:ext>
            </a:extLst>
          </p:cNvPr>
          <p:cNvSpPr txBox="1">
            <a:spLocks/>
          </p:cNvSpPr>
          <p:nvPr/>
        </p:nvSpPr>
        <p:spPr>
          <a:xfrm>
            <a:off x="465262" y="2988568"/>
            <a:ext cx="6422652" cy="92286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2">
                    <a:lumMod val="50000"/>
                  </a:schemeClr>
                </a:solidFill>
              </a:rPr>
              <a:t>Model Improvements to establish better clusters</a:t>
            </a:r>
          </a:p>
        </p:txBody>
      </p:sp>
      <p:sp>
        <p:nvSpPr>
          <p:cNvPr id="13" name="Subtitle 2">
            <a:extLst>
              <a:ext uri="{FF2B5EF4-FFF2-40B4-BE49-F238E27FC236}">
                <a16:creationId xmlns:a16="http://schemas.microsoft.com/office/drawing/2014/main" id="{A09AD21C-5F5F-BB3D-296E-50882989B0AA}"/>
              </a:ext>
            </a:extLst>
          </p:cNvPr>
          <p:cNvSpPr txBox="1">
            <a:spLocks/>
          </p:cNvSpPr>
          <p:nvPr/>
        </p:nvSpPr>
        <p:spPr>
          <a:xfrm>
            <a:off x="465262" y="4302307"/>
            <a:ext cx="6422652" cy="9228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bg2">
                    <a:lumMod val="50000"/>
                  </a:schemeClr>
                </a:solidFill>
              </a:rPr>
              <a:t>Final function adjustments</a:t>
            </a:r>
          </a:p>
        </p:txBody>
      </p:sp>
      <p:pic>
        <p:nvPicPr>
          <p:cNvPr id="14" name="Picture Placeholder 19">
            <a:extLst>
              <a:ext uri="{FF2B5EF4-FFF2-40B4-BE49-F238E27FC236}">
                <a16:creationId xmlns:a16="http://schemas.microsoft.com/office/drawing/2014/main" id="{478B11A3-C053-9D3F-822D-BF30E36313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175" r="41343"/>
          <a:stretch/>
        </p:blipFill>
        <p:spPr>
          <a:xfrm>
            <a:off x="6799811" y="0"/>
            <a:ext cx="5392190" cy="6858000"/>
          </a:xfrm>
          <a:prstGeom prst="rect">
            <a:avLst/>
          </a:prstGeom>
        </p:spPr>
      </p:pic>
    </p:spTree>
    <p:extLst>
      <p:ext uri="{BB962C8B-B14F-4D97-AF65-F5344CB8AC3E}">
        <p14:creationId xmlns:p14="http://schemas.microsoft.com/office/powerpoint/2010/main" val="3908518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FD71CAF-C77E-C928-A05C-9422020E99E8}"/>
            </a:ext>
          </a:extLst>
        </p:cNvPr>
        <p:cNvGrpSpPr/>
        <p:nvPr/>
      </p:nvGrpSpPr>
      <p:grpSpPr>
        <a:xfrm>
          <a:off x="0" y="0"/>
          <a:ext cx="0" cy="0"/>
          <a:chOff x="0" y="0"/>
          <a:chExt cx="0" cy="0"/>
        </a:xfrm>
      </p:grpSpPr>
      <p:pic>
        <p:nvPicPr>
          <p:cNvPr id="2" name="Picture 1" descr="A large stone house with a lawn&#10;&#10;Description automatically generated">
            <a:extLst>
              <a:ext uri="{FF2B5EF4-FFF2-40B4-BE49-F238E27FC236}">
                <a16:creationId xmlns:a16="http://schemas.microsoft.com/office/drawing/2014/main" id="{58815969-3D31-A447-FD3F-31D288D9DD9A}"/>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19789" r="887"/>
          <a:stretch/>
        </p:blipFill>
        <p:spPr>
          <a:xfrm>
            <a:off x="0" y="0"/>
            <a:ext cx="12192000" cy="6858000"/>
          </a:xfrm>
          <a:prstGeom prst="rect">
            <a:avLst/>
          </a:prstGeom>
          <a:solidFill>
            <a:schemeClr val="accent1"/>
          </a:solidFill>
        </p:spPr>
      </p:pic>
      <p:sp>
        <p:nvSpPr>
          <p:cNvPr id="43" name="Rectangle 42">
            <a:extLst>
              <a:ext uri="{FF2B5EF4-FFF2-40B4-BE49-F238E27FC236}">
                <a16:creationId xmlns:a16="http://schemas.microsoft.com/office/drawing/2014/main" id="{1464D99F-4F20-8D3A-5953-4B7173A68AF3}"/>
              </a:ext>
            </a:extLst>
          </p:cNvPr>
          <p:cNvSpPr/>
          <p:nvPr/>
        </p:nvSpPr>
        <p:spPr>
          <a:xfrm>
            <a:off x="0" y="0"/>
            <a:ext cx="12192000" cy="6858000"/>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35">
            <a:extLst>
              <a:ext uri="{FF2B5EF4-FFF2-40B4-BE49-F238E27FC236}">
                <a16:creationId xmlns:a16="http://schemas.microsoft.com/office/drawing/2014/main" id="{ABA64CBB-8571-2016-0EDF-45D718D8858A}"/>
              </a:ext>
            </a:extLst>
          </p:cNvPr>
          <p:cNvSpPr>
            <a:spLocks noGrp="1"/>
          </p:cNvSpPr>
          <p:nvPr>
            <p:ph type="title"/>
          </p:nvPr>
        </p:nvSpPr>
        <p:spPr>
          <a:xfrm>
            <a:off x="658087" y="2991044"/>
            <a:ext cx="10214484" cy="748780"/>
          </a:xfrm>
        </p:spPr>
        <p:txBody>
          <a:bodyPr/>
          <a:lstStyle/>
          <a:p>
            <a:r>
              <a:rPr lang="en-US" dirty="0">
                <a:solidFill>
                  <a:schemeClr val="bg1"/>
                </a:solidFill>
              </a:rPr>
              <a:t>Thankyou for Listening</a:t>
            </a:r>
          </a:p>
        </p:txBody>
      </p:sp>
      <p:pic>
        <p:nvPicPr>
          <p:cNvPr id="46" name="Picture 45">
            <a:extLst>
              <a:ext uri="{FF2B5EF4-FFF2-40B4-BE49-F238E27FC236}">
                <a16:creationId xmlns:a16="http://schemas.microsoft.com/office/drawing/2014/main" id="{0D8E22F2-A072-620C-3CDE-6D96CB040E5A}"/>
              </a:ext>
            </a:extLst>
          </p:cNvPr>
          <p:cNvPicPr>
            <a:picLocks noChangeAspect="1"/>
          </p:cNvPicPr>
          <p:nvPr/>
        </p:nvPicPr>
        <p:blipFill rotWithShape="1">
          <a:blip r:embed="rId5" cstate="print">
            <a:biLevel thresh="25000"/>
            <a:extLst>
              <a:ext uri="{28A0092B-C50C-407E-A947-70E740481C1C}">
                <a14:useLocalDpi xmlns:a14="http://schemas.microsoft.com/office/drawing/2010/main" val="0"/>
              </a:ext>
            </a:extLst>
          </a:blip>
          <a:srcRect l="12911" t="12973" r="13878" b="12973"/>
          <a:stretch/>
        </p:blipFill>
        <p:spPr>
          <a:xfrm>
            <a:off x="327416" y="530235"/>
            <a:ext cx="661342" cy="731264"/>
          </a:xfrm>
          <a:prstGeom prst="rect">
            <a:avLst/>
          </a:prstGeom>
        </p:spPr>
      </p:pic>
      <p:sp>
        <p:nvSpPr>
          <p:cNvPr id="50" name="Freeform: Shape 49">
            <a:extLst>
              <a:ext uri="{FF2B5EF4-FFF2-40B4-BE49-F238E27FC236}">
                <a16:creationId xmlns:a16="http://schemas.microsoft.com/office/drawing/2014/main" id="{B3F3A65D-088B-A9A8-7677-1A0D34ABFCC7}"/>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A6782866-5DCC-AF16-6154-2B6759ECFF79}"/>
              </a:ext>
            </a:extLst>
          </p:cNvPr>
          <p:cNvSpPr/>
          <p:nvPr/>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70257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3765675-3C19-3782-BAA7-D0F1008D97A4}"/>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EB8BA">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5C4FA0A-F58C-EF20-5DEE-5AF7AEE900F8}"/>
              </a:ext>
            </a:extLst>
          </p:cNvPr>
          <p:cNvSpPr>
            <a:spLocks noGrp="1"/>
          </p:cNvSpPr>
          <p:nvPr>
            <p:ph type="title"/>
          </p:nvPr>
        </p:nvSpPr>
        <p:spPr>
          <a:xfrm>
            <a:off x="988758" y="469414"/>
            <a:ext cx="10214484" cy="748780"/>
          </a:xfrm>
        </p:spPr>
        <p:txBody>
          <a:bodyPr/>
          <a:lstStyle/>
          <a:p>
            <a:r>
              <a:rPr lang="en-GB" dirty="0"/>
              <a:t>Too much choice</a:t>
            </a:r>
          </a:p>
        </p:txBody>
      </p:sp>
      <p:sp>
        <p:nvSpPr>
          <p:cNvPr id="5" name="Slide Number Placeholder 4">
            <a:extLst>
              <a:ext uri="{FF2B5EF4-FFF2-40B4-BE49-F238E27FC236}">
                <a16:creationId xmlns:a16="http://schemas.microsoft.com/office/drawing/2014/main" id="{8148DA36-E5DE-5232-D97E-AE0F344BAFF7}"/>
              </a:ext>
            </a:extLst>
          </p:cNvPr>
          <p:cNvSpPr>
            <a:spLocks noGrp="1"/>
          </p:cNvSpPr>
          <p:nvPr>
            <p:ph type="sldNum" sz="quarter" idx="12"/>
          </p:nvPr>
        </p:nvSpPr>
        <p:spPr/>
        <p:txBody>
          <a:bodyPr/>
          <a:lstStyle/>
          <a:p>
            <a:fld id="{74C56289-2E4F-41AB-AC96-A58CF64457E5}" type="slidenum">
              <a:rPr lang="en-US" smtClean="0"/>
              <a:t>3</a:t>
            </a:fld>
            <a:endParaRPr lang="en-US"/>
          </a:p>
        </p:txBody>
      </p:sp>
      <p:pic>
        <p:nvPicPr>
          <p:cNvPr id="19" name="Content Placeholder 18" descr="A screenshot of a map&#10;&#10;Description automatically generated">
            <a:extLst>
              <a:ext uri="{FF2B5EF4-FFF2-40B4-BE49-F238E27FC236}">
                <a16:creationId xmlns:a16="http://schemas.microsoft.com/office/drawing/2014/main" id="{3100442C-5203-6CB3-234C-F5B7F9BA12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52519" y="1963554"/>
            <a:ext cx="6401281" cy="3272589"/>
          </a:xfrm>
          <a:prstGeom prst="roundRect">
            <a:avLst/>
          </a:prstGeom>
          <a:ln w="76200">
            <a:solidFill>
              <a:srgbClr val="FF5A5F"/>
            </a:solidFill>
          </a:ln>
        </p:spPr>
      </p:pic>
      <p:sp>
        <p:nvSpPr>
          <p:cNvPr id="20" name="Rectangle: Rounded Corners 19">
            <a:extLst>
              <a:ext uri="{FF2B5EF4-FFF2-40B4-BE49-F238E27FC236}">
                <a16:creationId xmlns:a16="http://schemas.microsoft.com/office/drawing/2014/main" id="{78C4CF9C-2C1B-9981-EC2B-2E46602BAE96}"/>
              </a:ext>
            </a:extLst>
          </p:cNvPr>
          <p:cNvSpPr/>
          <p:nvPr/>
        </p:nvSpPr>
        <p:spPr>
          <a:xfrm>
            <a:off x="838200" y="1886723"/>
            <a:ext cx="3647976" cy="3440688"/>
          </a:xfrm>
          <a:prstGeom prst="roundRect">
            <a:avLst>
              <a:gd name="adj" fmla="val 5963"/>
            </a:avLst>
          </a:prstGeom>
          <a:solidFill>
            <a:schemeClr val="accent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grpSp>
        <p:nvGrpSpPr>
          <p:cNvPr id="21" name="Group 20">
            <a:extLst>
              <a:ext uri="{FF2B5EF4-FFF2-40B4-BE49-F238E27FC236}">
                <a16:creationId xmlns:a16="http://schemas.microsoft.com/office/drawing/2014/main" id="{DF44D08B-1F9A-1D11-2E40-0FDD5B615D9C}"/>
              </a:ext>
            </a:extLst>
          </p:cNvPr>
          <p:cNvGrpSpPr/>
          <p:nvPr/>
        </p:nvGrpSpPr>
        <p:grpSpPr>
          <a:xfrm>
            <a:off x="850490" y="2146151"/>
            <a:ext cx="3497418" cy="2437870"/>
            <a:chOff x="6963794" y="1928543"/>
            <a:chExt cx="3497418" cy="2437870"/>
          </a:xfrm>
        </p:grpSpPr>
        <p:grpSp>
          <p:nvGrpSpPr>
            <p:cNvPr id="22" name="Group 21">
              <a:extLst>
                <a:ext uri="{FF2B5EF4-FFF2-40B4-BE49-F238E27FC236}">
                  <a16:creationId xmlns:a16="http://schemas.microsoft.com/office/drawing/2014/main" id="{C90EA02A-D44C-EE40-311C-20F0AAF828A0}"/>
                </a:ext>
              </a:extLst>
            </p:cNvPr>
            <p:cNvGrpSpPr/>
            <p:nvPr/>
          </p:nvGrpSpPr>
          <p:grpSpPr>
            <a:xfrm>
              <a:off x="6963794" y="2862155"/>
              <a:ext cx="3497418" cy="1504258"/>
              <a:chOff x="6048314" y="1901678"/>
              <a:chExt cx="3497418" cy="1504258"/>
            </a:xfrm>
          </p:grpSpPr>
          <p:sp>
            <p:nvSpPr>
              <p:cNvPr id="24" name="object 6">
                <a:extLst>
                  <a:ext uri="{FF2B5EF4-FFF2-40B4-BE49-F238E27FC236}">
                    <a16:creationId xmlns:a16="http://schemas.microsoft.com/office/drawing/2014/main" id="{545DE004-1C64-B609-A5A1-A142BB5B0EFC}"/>
                  </a:ext>
                </a:extLst>
              </p:cNvPr>
              <p:cNvSpPr txBox="1"/>
              <p:nvPr/>
            </p:nvSpPr>
            <p:spPr>
              <a:xfrm>
                <a:off x="6186582" y="1901678"/>
                <a:ext cx="3359150" cy="936795"/>
              </a:xfrm>
              <a:prstGeom prst="rect">
                <a:avLst/>
              </a:prstGeom>
            </p:spPr>
            <p:txBody>
              <a:bodyPr vert="horz" wrap="square" lIns="0" tIns="13335" rIns="0" bIns="0" rtlCol="0">
                <a:spAutoFit/>
              </a:bodyPr>
              <a:lstStyle/>
              <a:p>
                <a:pPr algn="ctr">
                  <a:lnSpc>
                    <a:spcPct val="100000"/>
                  </a:lnSpc>
                  <a:spcBef>
                    <a:spcPts val="105"/>
                  </a:spcBef>
                </a:pPr>
                <a:r>
                  <a:rPr lang="en-GB" sz="6000" dirty="0">
                    <a:solidFill>
                      <a:schemeClr val="bg1"/>
                    </a:solidFill>
                    <a:latin typeface="+mj-lt"/>
                    <a:cs typeface="Carlito"/>
                  </a:rPr>
                  <a:t>100s</a:t>
                </a:r>
                <a:endParaRPr sz="6000" dirty="0">
                  <a:solidFill>
                    <a:schemeClr val="bg1"/>
                  </a:solidFill>
                  <a:latin typeface="+mj-lt"/>
                  <a:cs typeface="Carlito"/>
                </a:endParaRPr>
              </a:p>
            </p:txBody>
          </p:sp>
          <p:sp>
            <p:nvSpPr>
              <p:cNvPr id="25" name="object 6">
                <a:extLst>
                  <a:ext uri="{FF2B5EF4-FFF2-40B4-BE49-F238E27FC236}">
                    <a16:creationId xmlns:a16="http://schemas.microsoft.com/office/drawing/2014/main" id="{034AA8B9-7554-37A2-C6EC-583F3F895E6E}"/>
                  </a:ext>
                </a:extLst>
              </p:cNvPr>
              <p:cNvSpPr txBox="1"/>
              <p:nvPr/>
            </p:nvSpPr>
            <p:spPr>
              <a:xfrm>
                <a:off x="6048314" y="2838473"/>
                <a:ext cx="3497418" cy="567463"/>
              </a:xfrm>
              <a:prstGeom prst="rect">
                <a:avLst/>
              </a:prstGeom>
            </p:spPr>
            <p:txBody>
              <a:bodyPr vert="horz" wrap="square" lIns="0" tIns="13335" rIns="0" bIns="0" rtlCol="0">
                <a:spAutoFit/>
              </a:bodyPr>
              <a:lstStyle/>
              <a:p>
                <a:pPr marL="12700" marR="5080" indent="-12700" algn="ctr">
                  <a:spcBef>
                    <a:spcPts val="2155"/>
                  </a:spcBef>
                </a:pPr>
                <a:r>
                  <a:rPr lang="en-US" sz="1800" dirty="0">
                    <a:solidFill>
                      <a:schemeClr val="bg1"/>
                    </a:solidFill>
                    <a:latin typeface="+mj-lt"/>
                    <a:cs typeface="Carlito"/>
                  </a:rPr>
                  <a:t>Number of Airbnb listings for a weekend in Amsterdam after filters!</a:t>
                </a:r>
              </a:p>
            </p:txBody>
          </p:sp>
        </p:grpSp>
        <p:pic>
          <p:nvPicPr>
            <p:cNvPr id="23" name="Picture 22">
              <a:extLst>
                <a:ext uri="{FF2B5EF4-FFF2-40B4-BE49-F238E27FC236}">
                  <a16:creationId xmlns:a16="http://schemas.microsoft.com/office/drawing/2014/main" id="{3F32D252-71B4-F18C-3D64-08F258F5874D}"/>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57101" y="1928543"/>
              <a:ext cx="849073" cy="849073"/>
            </a:xfrm>
            <a:prstGeom prst="rect">
              <a:avLst/>
            </a:prstGeom>
          </p:spPr>
        </p:pic>
      </p:grpSp>
      <p:pic>
        <p:nvPicPr>
          <p:cNvPr id="29" name="Picture 28">
            <a:extLst>
              <a:ext uri="{FF2B5EF4-FFF2-40B4-BE49-F238E27FC236}">
                <a16:creationId xmlns:a16="http://schemas.microsoft.com/office/drawing/2014/main" id="{F4625D11-0C5F-07F1-CDF6-DF251A1F9FE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911" t="12973" r="13878" b="12973"/>
          <a:stretch/>
        </p:blipFill>
        <p:spPr>
          <a:xfrm>
            <a:off x="311575" y="296022"/>
            <a:ext cx="677183" cy="748780"/>
          </a:xfrm>
          <a:prstGeom prst="rect">
            <a:avLst/>
          </a:prstGeom>
        </p:spPr>
      </p:pic>
    </p:spTree>
    <p:extLst>
      <p:ext uri="{BB962C8B-B14F-4D97-AF65-F5344CB8AC3E}">
        <p14:creationId xmlns:p14="http://schemas.microsoft.com/office/powerpoint/2010/main" val="2492441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6D3CD66-5FA1-8358-8F47-2B38ADE86A97}"/>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EB8BA">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Content Placeholder 6" descr="A pile of bags and a washing machine&#10;&#10;Description automatically generated">
            <a:extLst>
              <a:ext uri="{FF2B5EF4-FFF2-40B4-BE49-F238E27FC236}">
                <a16:creationId xmlns:a16="http://schemas.microsoft.com/office/drawing/2014/main" id="{39CBDC8B-F2EF-DE98-F570-13F85AA14829}"/>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651057" y="1010430"/>
            <a:ext cx="4046965" cy="5400534"/>
          </a:xfrm>
          <a:prstGeom prst="roundRect">
            <a:avLst/>
          </a:prstGeom>
          <a:ln w="76200">
            <a:solidFill>
              <a:srgbClr val="FF5A5F"/>
            </a:solidFill>
          </a:ln>
        </p:spPr>
      </p:pic>
      <p:sp>
        <p:nvSpPr>
          <p:cNvPr id="5" name="Slide Number Placeholder 4">
            <a:extLst>
              <a:ext uri="{FF2B5EF4-FFF2-40B4-BE49-F238E27FC236}">
                <a16:creationId xmlns:a16="http://schemas.microsoft.com/office/drawing/2014/main" id="{9769F29E-F5A5-6638-E94A-2431187FBAB9}"/>
              </a:ext>
            </a:extLst>
          </p:cNvPr>
          <p:cNvSpPr>
            <a:spLocks noGrp="1"/>
          </p:cNvSpPr>
          <p:nvPr>
            <p:ph type="sldNum" sz="quarter" idx="12"/>
          </p:nvPr>
        </p:nvSpPr>
        <p:spPr/>
        <p:txBody>
          <a:bodyPr/>
          <a:lstStyle/>
          <a:p>
            <a:fld id="{74C56289-2E4F-41AB-AC96-A58CF64457E5}" type="slidenum">
              <a:rPr lang="en-US" smtClean="0"/>
              <a:t>4</a:t>
            </a:fld>
            <a:endParaRPr lang="en-US"/>
          </a:p>
        </p:txBody>
      </p:sp>
      <p:pic>
        <p:nvPicPr>
          <p:cNvPr id="9" name="Picture 8" descr="A bed with a white sheet on it&#10;&#10;Description automatically generated">
            <a:extLst>
              <a:ext uri="{FF2B5EF4-FFF2-40B4-BE49-F238E27FC236}">
                <a16:creationId xmlns:a16="http://schemas.microsoft.com/office/drawing/2014/main" id="{6CC643DB-ABD7-EA13-0FB8-1309F3A63E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7898" y="1020055"/>
            <a:ext cx="4050401" cy="5400534"/>
          </a:xfrm>
          <a:prstGeom prst="roundRect">
            <a:avLst/>
          </a:prstGeom>
          <a:ln w="76200">
            <a:solidFill>
              <a:srgbClr val="FF5A5F"/>
            </a:solidFill>
          </a:ln>
        </p:spPr>
      </p:pic>
      <p:pic>
        <p:nvPicPr>
          <p:cNvPr id="12" name="Picture 11">
            <a:extLst>
              <a:ext uri="{FF2B5EF4-FFF2-40B4-BE49-F238E27FC236}">
                <a16:creationId xmlns:a16="http://schemas.microsoft.com/office/drawing/2014/main" id="{12063C84-1E90-359A-B73B-DAA4476A36E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911" t="12973" r="13878" b="12973"/>
          <a:stretch/>
        </p:blipFill>
        <p:spPr>
          <a:xfrm>
            <a:off x="359380" y="272680"/>
            <a:ext cx="677183" cy="748780"/>
          </a:xfrm>
          <a:prstGeom prst="rect">
            <a:avLst/>
          </a:prstGeom>
        </p:spPr>
      </p:pic>
      <p:sp>
        <p:nvSpPr>
          <p:cNvPr id="13" name="Title 1">
            <a:extLst>
              <a:ext uri="{FF2B5EF4-FFF2-40B4-BE49-F238E27FC236}">
                <a16:creationId xmlns:a16="http://schemas.microsoft.com/office/drawing/2014/main" id="{0DB17074-53A1-A17E-FAE9-3F13C18B9EAF}"/>
              </a:ext>
            </a:extLst>
          </p:cNvPr>
          <p:cNvSpPr>
            <a:spLocks noGrp="1"/>
          </p:cNvSpPr>
          <p:nvPr>
            <p:ph type="title"/>
          </p:nvPr>
        </p:nvSpPr>
        <p:spPr>
          <a:xfrm>
            <a:off x="1139316" y="136525"/>
            <a:ext cx="10214484" cy="748780"/>
          </a:xfrm>
        </p:spPr>
        <p:txBody>
          <a:bodyPr/>
          <a:lstStyle/>
          <a:p>
            <a:r>
              <a:rPr lang="en-GB" dirty="0"/>
              <a:t>My Awful Airbnb Experience</a:t>
            </a:r>
          </a:p>
        </p:txBody>
      </p:sp>
    </p:spTree>
    <p:extLst>
      <p:ext uri="{BB962C8B-B14F-4D97-AF65-F5344CB8AC3E}">
        <p14:creationId xmlns:p14="http://schemas.microsoft.com/office/powerpoint/2010/main" val="840806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0FDFF8B-7DA2-1473-D936-B9C337EC24A5}"/>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EB8BA">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Slide Number Placeholder 4">
            <a:extLst>
              <a:ext uri="{FF2B5EF4-FFF2-40B4-BE49-F238E27FC236}">
                <a16:creationId xmlns:a16="http://schemas.microsoft.com/office/drawing/2014/main" id="{13DF0B6E-575C-0637-1475-2E6532B6B8CD}"/>
              </a:ext>
            </a:extLst>
          </p:cNvPr>
          <p:cNvSpPr>
            <a:spLocks noGrp="1"/>
          </p:cNvSpPr>
          <p:nvPr>
            <p:ph type="sldNum" sz="quarter" idx="12"/>
          </p:nvPr>
        </p:nvSpPr>
        <p:spPr/>
        <p:txBody>
          <a:bodyPr/>
          <a:lstStyle/>
          <a:p>
            <a:fld id="{74C56289-2E4F-41AB-AC96-A58CF64457E5}" type="slidenum">
              <a:rPr lang="en-US" smtClean="0"/>
              <a:t>5</a:t>
            </a:fld>
            <a:endParaRPr lang="en-US"/>
          </a:p>
        </p:txBody>
      </p:sp>
      <p:pic>
        <p:nvPicPr>
          <p:cNvPr id="11" name="Content Placeholder 10" descr="A toilet with a seat up&#10;&#10;Description automatically generated">
            <a:extLst>
              <a:ext uri="{FF2B5EF4-FFF2-40B4-BE49-F238E27FC236}">
                <a16:creationId xmlns:a16="http://schemas.microsoft.com/office/drawing/2014/main" id="{0AFCB9C2-7214-AFCA-A932-2090D71CF7B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82463" y="1044803"/>
            <a:ext cx="4192910" cy="5494109"/>
          </a:xfrm>
          <a:prstGeom prst="roundRect">
            <a:avLst/>
          </a:prstGeom>
          <a:ln w="76200">
            <a:solidFill>
              <a:srgbClr val="FF5A5F"/>
            </a:solidFill>
          </a:ln>
        </p:spPr>
      </p:pic>
      <p:pic>
        <p:nvPicPr>
          <p:cNvPr id="13" name="Picture 12" descr="A white shelf with a white towel and a glass on it&#10;&#10;Description automatically generated">
            <a:extLst>
              <a:ext uri="{FF2B5EF4-FFF2-40B4-BE49-F238E27FC236}">
                <a16:creationId xmlns:a16="http://schemas.microsoft.com/office/drawing/2014/main" id="{0CD5FFBE-6A0D-1758-F4FD-6E0AEB215B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9815" y="1044803"/>
            <a:ext cx="4178358" cy="5474706"/>
          </a:xfrm>
          <a:prstGeom prst="roundRect">
            <a:avLst/>
          </a:prstGeom>
          <a:ln w="76200">
            <a:solidFill>
              <a:srgbClr val="FF5A5F"/>
            </a:solidFill>
          </a:ln>
        </p:spPr>
      </p:pic>
      <p:pic>
        <p:nvPicPr>
          <p:cNvPr id="14" name="Picture 13">
            <a:extLst>
              <a:ext uri="{FF2B5EF4-FFF2-40B4-BE49-F238E27FC236}">
                <a16:creationId xmlns:a16="http://schemas.microsoft.com/office/drawing/2014/main" id="{E666E132-0612-4B40-EF79-48CA5252DF5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911" t="12973" r="13878" b="12973"/>
          <a:stretch/>
        </p:blipFill>
        <p:spPr>
          <a:xfrm>
            <a:off x="285151" y="296023"/>
            <a:ext cx="677183" cy="748780"/>
          </a:xfrm>
          <a:prstGeom prst="rect">
            <a:avLst/>
          </a:prstGeom>
        </p:spPr>
      </p:pic>
      <p:sp>
        <p:nvSpPr>
          <p:cNvPr id="17" name="Title 1">
            <a:extLst>
              <a:ext uri="{FF2B5EF4-FFF2-40B4-BE49-F238E27FC236}">
                <a16:creationId xmlns:a16="http://schemas.microsoft.com/office/drawing/2014/main" id="{18EA247F-8650-82EE-65C6-B3D6CBEDA10C}"/>
              </a:ext>
            </a:extLst>
          </p:cNvPr>
          <p:cNvSpPr>
            <a:spLocks noGrp="1"/>
          </p:cNvSpPr>
          <p:nvPr>
            <p:ph type="title"/>
          </p:nvPr>
        </p:nvSpPr>
        <p:spPr>
          <a:xfrm>
            <a:off x="1363391" y="213528"/>
            <a:ext cx="10214484" cy="748780"/>
          </a:xfrm>
        </p:spPr>
        <p:txBody>
          <a:bodyPr/>
          <a:lstStyle/>
          <a:p>
            <a:r>
              <a:rPr lang="en-GB" dirty="0"/>
              <a:t>My Awful Airbnb Experience</a:t>
            </a:r>
          </a:p>
        </p:txBody>
      </p:sp>
    </p:spTree>
    <p:extLst>
      <p:ext uri="{BB962C8B-B14F-4D97-AF65-F5344CB8AC3E}">
        <p14:creationId xmlns:p14="http://schemas.microsoft.com/office/powerpoint/2010/main" val="167927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5B36A1E-0F0A-919C-F2AC-0DA5DDAD1A38}"/>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EB8BA">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Content Placeholder 6" descr="Food in a refrigerator&#10;&#10;Description automatically generated">
            <a:extLst>
              <a:ext uri="{FF2B5EF4-FFF2-40B4-BE49-F238E27FC236}">
                <a16:creationId xmlns:a16="http://schemas.microsoft.com/office/drawing/2014/main" id="{CBCCEDDF-C324-BBF5-10CB-D8D29EE7E04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10908" y="1027385"/>
            <a:ext cx="4223726" cy="5494045"/>
          </a:xfrm>
          <a:prstGeom prst="roundRect">
            <a:avLst/>
          </a:prstGeom>
          <a:ln w="76200">
            <a:solidFill>
              <a:srgbClr val="FF5A5F"/>
            </a:solidFill>
          </a:ln>
        </p:spPr>
      </p:pic>
      <p:sp>
        <p:nvSpPr>
          <p:cNvPr id="5" name="Slide Number Placeholder 4">
            <a:extLst>
              <a:ext uri="{FF2B5EF4-FFF2-40B4-BE49-F238E27FC236}">
                <a16:creationId xmlns:a16="http://schemas.microsoft.com/office/drawing/2014/main" id="{7F6247E1-8D75-5DB9-2915-7CA0FCEB45E4}"/>
              </a:ext>
            </a:extLst>
          </p:cNvPr>
          <p:cNvSpPr>
            <a:spLocks noGrp="1"/>
          </p:cNvSpPr>
          <p:nvPr>
            <p:ph type="sldNum" sz="quarter" idx="12"/>
          </p:nvPr>
        </p:nvSpPr>
        <p:spPr/>
        <p:txBody>
          <a:bodyPr/>
          <a:lstStyle/>
          <a:p>
            <a:fld id="{74C56289-2E4F-41AB-AC96-A58CF64457E5}" type="slidenum">
              <a:rPr lang="en-US" smtClean="0"/>
              <a:t>6</a:t>
            </a:fld>
            <a:endParaRPr lang="en-US"/>
          </a:p>
        </p:txBody>
      </p:sp>
      <p:pic>
        <p:nvPicPr>
          <p:cNvPr id="9" name="Picture 8" descr="A table next to a bed&#10;&#10;Description automatically generated">
            <a:extLst>
              <a:ext uri="{FF2B5EF4-FFF2-40B4-BE49-F238E27FC236}">
                <a16:creationId xmlns:a16="http://schemas.microsoft.com/office/drawing/2014/main" id="{5361C9AC-D7F5-C4EC-31F5-D0EE929BD7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9082" y="940556"/>
            <a:ext cx="4250776" cy="5667701"/>
          </a:xfrm>
          <a:prstGeom prst="roundRect">
            <a:avLst/>
          </a:prstGeom>
          <a:ln w="76200">
            <a:solidFill>
              <a:srgbClr val="FF5A5F"/>
            </a:solidFill>
          </a:ln>
        </p:spPr>
      </p:pic>
      <p:pic>
        <p:nvPicPr>
          <p:cNvPr id="10" name="Picture 9">
            <a:extLst>
              <a:ext uri="{FF2B5EF4-FFF2-40B4-BE49-F238E27FC236}">
                <a16:creationId xmlns:a16="http://schemas.microsoft.com/office/drawing/2014/main" id="{0BF59A72-F3AA-BBAF-1B61-58108157571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911" t="12973" r="13878" b="12973"/>
          <a:stretch/>
        </p:blipFill>
        <p:spPr>
          <a:xfrm>
            <a:off x="311575" y="290220"/>
            <a:ext cx="677183" cy="748780"/>
          </a:xfrm>
          <a:prstGeom prst="rect">
            <a:avLst/>
          </a:prstGeom>
        </p:spPr>
      </p:pic>
      <p:sp>
        <p:nvSpPr>
          <p:cNvPr id="13" name="Title 1">
            <a:extLst>
              <a:ext uri="{FF2B5EF4-FFF2-40B4-BE49-F238E27FC236}">
                <a16:creationId xmlns:a16="http://schemas.microsoft.com/office/drawing/2014/main" id="{AD53A237-B5C2-301C-4D52-90CCA9B06143}"/>
              </a:ext>
            </a:extLst>
          </p:cNvPr>
          <p:cNvSpPr>
            <a:spLocks noGrp="1"/>
          </p:cNvSpPr>
          <p:nvPr>
            <p:ph type="title"/>
          </p:nvPr>
        </p:nvSpPr>
        <p:spPr>
          <a:xfrm>
            <a:off x="1141041" y="136525"/>
            <a:ext cx="10214484" cy="748780"/>
          </a:xfrm>
        </p:spPr>
        <p:txBody>
          <a:bodyPr/>
          <a:lstStyle/>
          <a:p>
            <a:r>
              <a:rPr lang="en-GB" dirty="0"/>
              <a:t>My Awful Airbnb Experience</a:t>
            </a:r>
          </a:p>
        </p:txBody>
      </p:sp>
    </p:spTree>
    <p:extLst>
      <p:ext uri="{BB962C8B-B14F-4D97-AF65-F5344CB8AC3E}">
        <p14:creationId xmlns:p14="http://schemas.microsoft.com/office/powerpoint/2010/main" val="785410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963F32C3-883C-3EB1-041F-04F0227B3FE2}"/>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rgbClr val="FEB8BA">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71C1850-8EC6-56CD-ECDB-57553A63A880}"/>
              </a:ext>
            </a:extLst>
          </p:cNvPr>
          <p:cNvSpPr>
            <a:spLocks noGrp="1"/>
          </p:cNvSpPr>
          <p:nvPr>
            <p:ph type="title"/>
          </p:nvPr>
        </p:nvSpPr>
        <p:spPr>
          <a:xfrm>
            <a:off x="988758" y="418563"/>
            <a:ext cx="10214484" cy="748780"/>
          </a:xfrm>
        </p:spPr>
        <p:txBody>
          <a:bodyPr/>
          <a:lstStyle/>
          <a:p>
            <a:r>
              <a:rPr lang="en-GB" dirty="0"/>
              <a:t>The Solution</a:t>
            </a:r>
          </a:p>
        </p:txBody>
      </p:sp>
      <p:sp>
        <p:nvSpPr>
          <p:cNvPr id="4" name="Footer Placeholder 3">
            <a:extLst>
              <a:ext uri="{FF2B5EF4-FFF2-40B4-BE49-F238E27FC236}">
                <a16:creationId xmlns:a16="http://schemas.microsoft.com/office/drawing/2014/main" id="{6A11017A-41D0-1B86-6FCC-BA1E103B162E}"/>
              </a:ext>
            </a:extLst>
          </p:cNvPr>
          <p:cNvSpPr>
            <a:spLocks noGrp="1"/>
          </p:cNvSpPr>
          <p:nvPr>
            <p:ph type="ftr" sz="quarter" idx="11"/>
          </p:nvPr>
        </p:nvSpPr>
        <p:spPr/>
        <p:txBody>
          <a:bodyPr/>
          <a:lstStyle/>
          <a:p>
            <a:r>
              <a:rPr lang="en-US"/>
              <a:t>presentationstemplate.com</a:t>
            </a:r>
          </a:p>
        </p:txBody>
      </p:sp>
      <p:sp>
        <p:nvSpPr>
          <p:cNvPr id="5" name="Slide Number Placeholder 4">
            <a:extLst>
              <a:ext uri="{FF2B5EF4-FFF2-40B4-BE49-F238E27FC236}">
                <a16:creationId xmlns:a16="http://schemas.microsoft.com/office/drawing/2014/main" id="{C71AA7AD-8A43-CDC0-93CF-E1603A08B6B8}"/>
              </a:ext>
            </a:extLst>
          </p:cNvPr>
          <p:cNvSpPr>
            <a:spLocks noGrp="1"/>
          </p:cNvSpPr>
          <p:nvPr>
            <p:ph type="sldNum" sz="quarter" idx="12"/>
          </p:nvPr>
        </p:nvSpPr>
        <p:spPr/>
        <p:txBody>
          <a:bodyPr/>
          <a:lstStyle/>
          <a:p>
            <a:fld id="{74C56289-2E4F-41AB-AC96-A58CF64457E5}" type="slidenum">
              <a:rPr lang="en-US" smtClean="0"/>
              <a:t>7</a:t>
            </a:fld>
            <a:endParaRPr lang="en-US"/>
          </a:p>
        </p:txBody>
      </p:sp>
      <p:pic>
        <p:nvPicPr>
          <p:cNvPr id="6" name="Picture 5">
            <a:extLst>
              <a:ext uri="{FF2B5EF4-FFF2-40B4-BE49-F238E27FC236}">
                <a16:creationId xmlns:a16="http://schemas.microsoft.com/office/drawing/2014/main" id="{29628CCD-C11B-3280-889C-321F59C73A92}"/>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05958" y="1186920"/>
            <a:ext cx="1455715" cy="1455715"/>
          </a:xfrm>
          <a:prstGeom prst="roundRect">
            <a:avLst/>
          </a:prstGeom>
          <a:solidFill>
            <a:srgbClr val="FF5A5F"/>
          </a:solidFill>
        </p:spPr>
      </p:pic>
      <p:pic>
        <p:nvPicPr>
          <p:cNvPr id="8" name="Picture 7">
            <a:extLst>
              <a:ext uri="{FF2B5EF4-FFF2-40B4-BE49-F238E27FC236}">
                <a16:creationId xmlns:a16="http://schemas.microsoft.com/office/drawing/2014/main" id="{02740F27-5C48-B196-8337-5FD8BD0D43B7}"/>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56053" y="2910423"/>
            <a:ext cx="1355524" cy="1355524"/>
          </a:xfrm>
          <a:prstGeom prst="roundRect">
            <a:avLst/>
          </a:prstGeom>
          <a:ln w="57150">
            <a:solidFill>
              <a:srgbClr val="FF5A5F"/>
            </a:solidFill>
          </a:ln>
        </p:spPr>
      </p:pic>
      <p:sp>
        <p:nvSpPr>
          <p:cNvPr id="9" name="Title 1">
            <a:extLst>
              <a:ext uri="{FF2B5EF4-FFF2-40B4-BE49-F238E27FC236}">
                <a16:creationId xmlns:a16="http://schemas.microsoft.com/office/drawing/2014/main" id="{69D57624-CB26-02DB-3F90-E68B9363DA32}"/>
              </a:ext>
            </a:extLst>
          </p:cNvPr>
          <p:cNvSpPr txBox="1">
            <a:spLocks/>
          </p:cNvSpPr>
          <p:nvPr/>
        </p:nvSpPr>
        <p:spPr>
          <a:xfrm>
            <a:off x="2191916" y="2346672"/>
            <a:ext cx="10214484" cy="74878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a:lstStyle>
          <a:p>
            <a:endParaRPr lang="en-GB" dirty="0"/>
          </a:p>
        </p:txBody>
      </p:sp>
      <p:sp>
        <p:nvSpPr>
          <p:cNvPr id="10" name="Title 1">
            <a:extLst>
              <a:ext uri="{FF2B5EF4-FFF2-40B4-BE49-F238E27FC236}">
                <a16:creationId xmlns:a16="http://schemas.microsoft.com/office/drawing/2014/main" id="{C2BB5B52-19E7-F118-5DC0-10EE5F9FE783}"/>
              </a:ext>
            </a:extLst>
          </p:cNvPr>
          <p:cNvSpPr txBox="1">
            <a:spLocks/>
          </p:cNvSpPr>
          <p:nvPr/>
        </p:nvSpPr>
        <p:spPr>
          <a:xfrm>
            <a:off x="3062554" y="1606408"/>
            <a:ext cx="6792436" cy="74878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a:lstStyle>
          <a:p>
            <a:r>
              <a:rPr lang="en-GB" sz="2400" dirty="0">
                <a:solidFill>
                  <a:schemeClr val="bg1">
                    <a:lumMod val="50000"/>
                  </a:schemeClr>
                </a:solidFill>
              </a:rPr>
              <a:t>Analyse the descriptions of Airbnb listings to filter upon key themes</a:t>
            </a:r>
          </a:p>
        </p:txBody>
      </p:sp>
      <p:sp>
        <p:nvSpPr>
          <p:cNvPr id="13" name="Title 1">
            <a:extLst>
              <a:ext uri="{FF2B5EF4-FFF2-40B4-BE49-F238E27FC236}">
                <a16:creationId xmlns:a16="http://schemas.microsoft.com/office/drawing/2014/main" id="{50CBDC5F-AA6C-315D-41FD-3AA5D35D2055}"/>
              </a:ext>
            </a:extLst>
          </p:cNvPr>
          <p:cNvSpPr txBox="1">
            <a:spLocks/>
          </p:cNvSpPr>
          <p:nvPr/>
        </p:nvSpPr>
        <p:spPr>
          <a:xfrm>
            <a:off x="3505779" y="3191482"/>
            <a:ext cx="5710425" cy="74878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a:lstStyle>
          <a:p>
            <a:r>
              <a:rPr lang="en-GB" sz="2400" dirty="0">
                <a:solidFill>
                  <a:schemeClr val="bg1">
                    <a:lumMod val="50000"/>
                  </a:schemeClr>
                </a:solidFill>
              </a:rPr>
              <a:t>Analyse the reviews to avoid bad listings </a:t>
            </a:r>
          </a:p>
        </p:txBody>
      </p:sp>
      <p:pic>
        <p:nvPicPr>
          <p:cNvPr id="15" name="Picture 14">
            <a:extLst>
              <a:ext uri="{FF2B5EF4-FFF2-40B4-BE49-F238E27FC236}">
                <a16:creationId xmlns:a16="http://schemas.microsoft.com/office/drawing/2014/main" id="{1A23E081-0F42-3423-5E01-881E580296B2}"/>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56054" y="4603769"/>
            <a:ext cx="1355523" cy="1355523"/>
          </a:xfrm>
          <a:prstGeom prst="roundRect">
            <a:avLst/>
          </a:prstGeom>
          <a:ln w="76200">
            <a:solidFill>
              <a:srgbClr val="FF6A6F"/>
            </a:solidFill>
          </a:ln>
        </p:spPr>
      </p:pic>
      <p:sp>
        <p:nvSpPr>
          <p:cNvPr id="16" name="Title 1">
            <a:extLst>
              <a:ext uri="{FF2B5EF4-FFF2-40B4-BE49-F238E27FC236}">
                <a16:creationId xmlns:a16="http://schemas.microsoft.com/office/drawing/2014/main" id="{66F1DBA2-A515-C827-9C47-6BBBE4E87136}"/>
              </a:ext>
            </a:extLst>
          </p:cNvPr>
          <p:cNvSpPr txBox="1">
            <a:spLocks/>
          </p:cNvSpPr>
          <p:nvPr/>
        </p:nvSpPr>
        <p:spPr>
          <a:xfrm>
            <a:off x="3505779" y="4785072"/>
            <a:ext cx="5710425" cy="74878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a:lstStyle>
          <a:p>
            <a:r>
              <a:rPr lang="en-GB" sz="2400" dirty="0">
                <a:solidFill>
                  <a:schemeClr val="bg1">
                    <a:lumMod val="50000"/>
                  </a:schemeClr>
                </a:solidFill>
              </a:rPr>
              <a:t>Advanced filter to find relevant Airbnb Listings</a:t>
            </a:r>
          </a:p>
        </p:txBody>
      </p:sp>
    </p:spTree>
    <p:extLst>
      <p:ext uri="{BB962C8B-B14F-4D97-AF65-F5344CB8AC3E}">
        <p14:creationId xmlns:p14="http://schemas.microsoft.com/office/powerpoint/2010/main" val="3368165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E17CA59-7E8B-C882-A93D-D7A57390202B}"/>
            </a:ext>
          </a:extLst>
        </p:cNvPr>
        <p:cNvGrpSpPr/>
        <p:nvPr/>
      </p:nvGrpSpPr>
      <p:grpSpPr>
        <a:xfrm>
          <a:off x="0" y="0"/>
          <a:ext cx="0" cy="0"/>
          <a:chOff x="0" y="0"/>
          <a:chExt cx="0" cy="0"/>
        </a:xfrm>
      </p:grpSpPr>
      <p:pic>
        <p:nvPicPr>
          <p:cNvPr id="2" name="Picture 1" descr="A large stone house with a lawn&#10;&#10;Description automatically generated">
            <a:extLst>
              <a:ext uri="{FF2B5EF4-FFF2-40B4-BE49-F238E27FC236}">
                <a16:creationId xmlns:a16="http://schemas.microsoft.com/office/drawing/2014/main" id="{E2C90F2E-4498-073E-AAE9-C8F9289D1BDF}"/>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19789" r="887"/>
          <a:stretch/>
        </p:blipFill>
        <p:spPr>
          <a:xfrm>
            <a:off x="0" y="0"/>
            <a:ext cx="12192000" cy="6858000"/>
          </a:xfrm>
          <a:prstGeom prst="rect">
            <a:avLst/>
          </a:prstGeom>
          <a:solidFill>
            <a:schemeClr val="accent1"/>
          </a:solidFill>
        </p:spPr>
      </p:pic>
      <p:sp>
        <p:nvSpPr>
          <p:cNvPr id="43" name="Rectangle 42">
            <a:extLst>
              <a:ext uri="{FF2B5EF4-FFF2-40B4-BE49-F238E27FC236}">
                <a16:creationId xmlns:a16="http://schemas.microsoft.com/office/drawing/2014/main" id="{AA773E41-B91E-8B06-790C-3D544DDD405B}"/>
              </a:ext>
            </a:extLst>
          </p:cNvPr>
          <p:cNvSpPr/>
          <p:nvPr/>
        </p:nvSpPr>
        <p:spPr>
          <a:xfrm>
            <a:off x="0" y="-17058"/>
            <a:ext cx="12192000" cy="6858000"/>
          </a:xfrm>
          <a:prstGeom prst="rect">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35">
            <a:extLst>
              <a:ext uri="{FF2B5EF4-FFF2-40B4-BE49-F238E27FC236}">
                <a16:creationId xmlns:a16="http://schemas.microsoft.com/office/drawing/2014/main" id="{7B31C9B5-6281-D2D3-BFF8-0DA2D03F6489}"/>
              </a:ext>
            </a:extLst>
          </p:cNvPr>
          <p:cNvSpPr>
            <a:spLocks noGrp="1"/>
          </p:cNvSpPr>
          <p:nvPr>
            <p:ph type="title"/>
          </p:nvPr>
        </p:nvSpPr>
        <p:spPr>
          <a:xfrm>
            <a:off x="658087" y="2876572"/>
            <a:ext cx="10214484" cy="748780"/>
          </a:xfrm>
        </p:spPr>
        <p:txBody>
          <a:bodyPr/>
          <a:lstStyle/>
          <a:p>
            <a:r>
              <a:rPr lang="en-US" dirty="0">
                <a:solidFill>
                  <a:schemeClr val="bg1"/>
                </a:solidFill>
              </a:rPr>
              <a:t>The Data Set</a:t>
            </a:r>
          </a:p>
        </p:txBody>
      </p:sp>
      <p:pic>
        <p:nvPicPr>
          <p:cNvPr id="46" name="Picture 45">
            <a:extLst>
              <a:ext uri="{FF2B5EF4-FFF2-40B4-BE49-F238E27FC236}">
                <a16:creationId xmlns:a16="http://schemas.microsoft.com/office/drawing/2014/main" id="{0C097A75-966C-942A-8D78-E3474CBBA993}"/>
              </a:ext>
            </a:extLst>
          </p:cNvPr>
          <p:cNvPicPr>
            <a:picLocks noChangeAspect="1"/>
          </p:cNvPicPr>
          <p:nvPr/>
        </p:nvPicPr>
        <p:blipFill rotWithShape="1">
          <a:blip r:embed="rId5" cstate="print">
            <a:biLevel thresh="25000"/>
            <a:extLst>
              <a:ext uri="{28A0092B-C50C-407E-A947-70E740481C1C}">
                <a14:useLocalDpi xmlns:a14="http://schemas.microsoft.com/office/drawing/2010/main" val="0"/>
              </a:ext>
            </a:extLst>
          </a:blip>
          <a:srcRect l="12911" t="12973" r="13878" b="12973"/>
          <a:stretch/>
        </p:blipFill>
        <p:spPr>
          <a:xfrm>
            <a:off x="327416" y="530235"/>
            <a:ext cx="661342" cy="731264"/>
          </a:xfrm>
          <a:prstGeom prst="rect">
            <a:avLst/>
          </a:prstGeom>
        </p:spPr>
      </p:pic>
      <p:sp>
        <p:nvSpPr>
          <p:cNvPr id="50" name="Freeform: Shape 49">
            <a:extLst>
              <a:ext uri="{FF2B5EF4-FFF2-40B4-BE49-F238E27FC236}">
                <a16:creationId xmlns:a16="http://schemas.microsoft.com/office/drawing/2014/main" id="{EDA01BEE-A771-9835-D64F-7812651B338A}"/>
              </a:ext>
            </a:extLst>
          </p:cNvPr>
          <p:cNvSpPr/>
          <p:nvPr/>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44B99DC5-0016-D87D-4020-E7414843C386}"/>
              </a:ext>
            </a:extLst>
          </p:cNvPr>
          <p:cNvSpPr/>
          <p:nvPr/>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316960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68D008A-81FA-56FD-4E01-F21315052254}"/>
              </a:ext>
            </a:extLst>
          </p:cNvPr>
          <p:cNvSpPr>
            <a:spLocks noGrp="1"/>
          </p:cNvSpPr>
          <p:nvPr>
            <p:ph type="sldNum" sz="quarter" idx="21"/>
          </p:nvPr>
        </p:nvSpPr>
        <p:spPr/>
        <p:txBody>
          <a:bodyPr/>
          <a:lstStyle/>
          <a:p>
            <a:fld id="{9ED91052-A62B-43CA-9575-0BC7146249E0}" type="slidenum">
              <a:rPr lang="en-US" smtClean="0"/>
              <a:pPr/>
              <a:t>9</a:t>
            </a:fld>
            <a:endParaRPr lang="en-US" dirty="0"/>
          </a:p>
        </p:txBody>
      </p:sp>
      <p:pic>
        <p:nvPicPr>
          <p:cNvPr id="11" name="Picture 10" descr="A row of buildings next to a body of water&#10;&#10;Description automatically generated">
            <a:extLst>
              <a:ext uri="{FF2B5EF4-FFF2-40B4-BE49-F238E27FC236}">
                <a16:creationId xmlns:a16="http://schemas.microsoft.com/office/drawing/2014/main" id="{B61B68F5-6BDC-2647-B9DD-F2AEDF46D942}"/>
              </a:ext>
            </a:extLst>
          </p:cNvPr>
          <p:cNvPicPr>
            <a:picLocks noChangeAspect="1"/>
          </p:cNvPicPr>
          <p:nvPr/>
        </p:nvPicPr>
        <p:blipFill rotWithShape="1">
          <a:blip r:embed="rId3">
            <a:extLst>
              <a:ext uri="{28A0092B-C50C-407E-A947-70E740481C1C}">
                <a14:useLocalDpi xmlns:a14="http://schemas.microsoft.com/office/drawing/2010/main" val="0"/>
              </a:ext>
            </a:extLst>
          </a:blip>
          <a:srcRect l="44393" r="1"/>
          <a:stretch/>
        </p:blipFill>
        <p:spPr>
          <a:xfrm>
            <a:off x="6502034" y="0"/>
            <a:ext cx="5689966" cy="6858000"/>
          </a:xfrm>
          <a:prstGeom prst="rect">
            <a:avLst/>
          </a:prstGeom>
        </p:spPr>
      </p:pic>
      <p:sp>
        <p:nvSpPr>
          <p:cNvPr id="12" name="Title 1">
            <a:extLst>
              <a:ext uri="{FF2B5EF4-FFF2-40B4-BE49-F238E27FC236}">
                <a16:creationId xmlns:a16="http://schemas.microsoft.com/office/drawing/2014/main" id="{BED67318-F863-4862-EECE-6F391B83AE57}"/>
              </a:ext>
            </a:extLst>
          </p:cNvPr>
          <p:cNvSpPr>
            <a:spLocks noGrp="1"/>
          </p:cNvSpPr>
          <p:nvPr>
            <p:ph type="title"/>
          </p:nvPr>
        </p:nvSpPr>
        <p:spPr>
          <a:xfrm>
            <a:off x="993558" y="-148611"/>
            <a:ext cx="5308920" cy="2036404"/>
          </a:xfrm>
        </p:spPr>
        <p:txBody>
          <a:bodyPr/>
          <a:lstStyle/>
          <a:p>
            <a:r>
              <a:rPr lang="en-GB" sz="3600" dirty="0"/>
              <a:t>Data Set Containing Every Listing in Amsterdam </a:t>
            </a:r>
          </a:p>
        </p:txBody>
      </p:sp>
      <p:sp>
        <p:nvSpPr>
          <p:cNvPr id="13" name="Shape 228">
            <a:extLst>
              <a:ext uri="{FF2B5EF4-FFF2-40B4-BE49-F238E27FC236}">
                <a16:creationId xmlns:a16="http://schemas.microsoft.com/office/drawing/2014/main" id="{34BA1684-178B-F794-955C-E6460BAF2237}"/>
              </a:ext>
            </a:extLst>
          </p:cNvPr>
          <p:cNvSpPr/>
          <p:nvPr/>
        </p:nvSpPr>
        <p:spPr>
          <a:xfrm flipV="1">
            <a:off x="1786565" y="4462880"/>
            <a:ext cx="1994449" cy="48493"/>
          </a:xfrm>
          <a:custGeom>
            <a:avLst/>
            <a:gdLst/>
            <a:ahLst/>
            <a:cxnLst/>
            <a:rect l="0" t="0" r="0" b="0"/>
            <a:pathLst>
              <a:path w="4864200">
                <a:moveTo>
                  <a:pt x="0" y="0"/>
                </a:moveTo>
                <a:lnTo>
                  <a:pt x="4864200" y="0"/>
                </a:lnTo>
              </a:path>
            </a:pathLst>
          </a:custGeom>
          <a:ln w="19050" cap="flat">
            <a:solidFill>
              <a:srgbClr val="FF5A5F"/>
            </a:solidFill>
            <a:custDash>
              <a:ds d="150000" sp="450000"/>
            </a:custDash>
            <a:round/>
          </a:ln>
        </p:spPr>
        <p:style>
          <a:lnRef idx="1">
            <a:srgbClr val="4285F4"/>
          </a:lnRef>
          <a:fillRef idx="0">
            <a:srgbClr val="000000">
              <a:alpha val="0"/>
            </a:srgbClr>
          </a:fillRef>
          <a:effectRef idx="0">
            <a:scrgbClr r="0" g="0" b="0"/>
          </a:effectRef>
          <a:fontRef idx="none"/>
        </p:style>
        <p:txBody>
          <a:bodyPr/>
          <a:lstStyle/>
          <a:p>
            <a:endParaRPr lang="en-GB"/>
          </a:p>
        </p:txBody>
      </p:sp>
      <p:sp>
        <p:nvSpPr>
          <p:cNvPr id="14" name="Shape 229">
            <a:extLst>
              <a:ext uri="{FF2B5EF4-FFF2-40B4-BE49-F238E27FC236}">
                <a16:creationId xmlns:a16="http://schemas.microsoft.com/office/drawing/2014/main" id="{CB979E5B-1141-C049-B9E5-CAEE7903E696}"/>
              </a:ext>
            </a:extLst>
          </p:cNvPr>
          <p:cNvSpPr/>
          <p:nvPr/>
        </p:nvSpPr>
        <p:spPr>
          <a:xfrm>
            <a:off x="810193" y="3961637"/>
            <a:ext cx="1033881" cy="1033881"/>
          </a:xfrm>
          <a:custGeom>
            <a:avLst/>
            <a:gdLst/>
            <a:ahLst/>
            <a:cxnLst/>
            <a:rect l="0" t="0" r="0" b="0"/>
            <a:pathLst>
              <a:path w="608700" h="608700">
                <a:moveTo>
                  <a:pt x="304350" y="0"/>
                </a:moveTo>
                <a:cubicBezTo>
                  <a:pt x="385069" y="0"/>
                  <a:pt x="462481" y="32065"/>
                  <a:pt x="519558" y="89142"/>
                </a:cubicBezTo>
                <a:cubicBezTo>
                  <a:pt x="576635" y="146219"/>
                  <a:pt x="608700" y="223631"/>
                  <a:pt x="608700" y="304350"/>
                </a:cubicBezTo>
                <a:cubicBezTo>
                  <a:pt x="608700" y="472438"/>
                  <a:pt x="472438" y="608700"/>
                  <a:pt x="304350" y="608700"/>
                </a:cubicBezTo>
                <a:cubicBezTo>
                  <a:pt x="136262" y="608700"/>
                  <a:pt x="0" y="472438"/>
                  <a:pt x="0" y="304350"/>
                </a:cubicBezTo>
                <a:cubicBezTo>
                  <a:pt x="0" y="136262"/>
                  <a:pt x="136262" y="0"/>
                  <a:pt x="304350" y="0"/>
                </a:cubicBezTo>
                <a:close/>
              </a:path>
            </a:pathLst>
          </a:custGeom>
          <a:solidFill>
            <a:schemeClr val="accent1">
              <a:lumMod val="60000"/>
              <a:lumOff val="40000"/>
            </a:schemeClr>
          </a:solidFill>
          <a:ln w="0" cap="flat">
            <a:miter lim="127000"/>
          </a:ln>
        </p:spPr>
        <p:style>
          <a:lnRef idx="0">
            <a:srgbClr val="000000">
              <a:alpha val="0"/>
            </a:srgbClr>
          </a:lnRef>
          <a:fillRef idx="1">
            <a:srgbClr val="6FA8DC"/>
          </a:fillRef>
          <a:effectRef idx="0">
            <a:scrgbClr r="0" g="0" b="0"/>
          </a:effectRef>
          <a:fontRef idx="none"/>
        </p:style>
        <p:txBody>
          <a:bodyPr/>
          <a:lstStyle/>
          <a:p>
            <a:endParaRPr lang="en-GB" dirty="0"/>
          </a:p>
        </p:txBody>
      </p:sp>
      <p:sp>
        <p:nvSpPr>
          <p:cNvPr id="15" name="Shape 231">
            <a:extLst>
              <a:ext uri="{FF2B5EF4-FFF2-40B4-BE49-F238E27FC236}">
                <a16:creationId xmlns:a16="http://schemas.microsoft.com/office/drawing/2014/main" id="{CE72AECE-1D8D-6FD9-A40E-27333AE62F4E}"/>
              </a:ext>
            </a:extLst>
          </p:cNvPr>
          <p:cNvSpPr/>
          <p:nvPr/>
        </p:nvSpPr>
        <p:spPr>
          <a:xfrm>
            <a:off x="3882441" y="3631613"/>
            <a:ext cx="1679877" cy="1662535"/>
          </a:xfrm>
          <a:custGeom>
            <a:avLst/>
            <a:gdLst/>
            <a:ahLst/>
            <a:cxnLst/>
            <a:rect l="0" t="0" r="0" b="0"/>
            <a:pathLst>
              <a:path w="923100" h="913200">
                <a:moveTo>
                  <a:pt x="461550" y="0"/>
                </a:moveTo>
                <a:cubicBezTo>
                  <a:pt x="583961" y="0"/>
                  <a:pt x="701358" y="48106"/>
                  <a:pt x="787915" y="133735"/>
                </a:cubicBezTo>
                <a:cubicBezTo>
                  <a:pt x="874472" y="219364"/>
                  <a:pt x="923100" y="335502"/>
                  <a:pt x="923100" y="456600"/>
                </a:cubicBezTo>
                <a:cubicBezTo>
                  <a:pt x="923100" y="708773"/>
                  <a:pt x="716457" y="913200"/>
                  <a:pt x="461550" y="913200"/>
                </a:cubicBezTo>
                <a:cubicBezTo>
                  <a:pt x="206643" y="913200"/>
                  <a:pt x="0" y="708773"/>
                  <a:pt x="0" y="456600"/>
                </a:cubicBezTo>
                <a:cubicBezTo>
                  <a:pt x="0" y="204427"/>
                  <a:pt x="206643" y="0"/>
                  <a:pt x="461550" y="0"/>
                </a:cubicBezTo>
                <a:close/>
              </a:path>
            </a:pathLst>
          </a:custGeom>
          <a:solidFill>
            <a:schemeClr val="accent1">
              <a:lumMod val="75000"/>
              <a:alpha val="71000"/>
            </a:schemeClr>
          </a:solidFill>
          <a:ln w="0" cap="flat">
            <a:miter lim="127000"/>
          </a:ln>
        </p:spPr>
        <p:style>
          <a:lnRef idx="0">
            <a:srgbClr val="000000">
              <a:alpha val="0"/>
            </a:srgbClr>
          </a:lnRef>
          <a:fillRef idx="1">
            <a:srgbClr val="4285F4"/>
          </a:fillRef>
          <a:effectRef idx="0">
            <a:scrgbClr r="0" g="0" b="0"/>
          </a:effectRef>
          <a:fontRef idx="none"/>
        </p:style>
        <p:txBody>
          <a:bodyPr/>
          <a:lstStyle/>
          <a:p>
            <a:endParaRPr lang="en-GB" dirty="0"/>
          </a:p>
        </p:txBody>
      </p:sp>
      <p:sp>
        <p:nvSpPr>
          <p:cNvPr id="16" name="Shape 194">
            <a:extLst>
              <a:ext uri="{FF2B5EF4-FFF2-40B4-BE49-F238E27FC236}">
                <a16:creationId xmlns:a16="http://schemas.microsoft.com/office/drawing/2014/main" id="{4D6065C5-2E9E-A40B-F68E-2004567310B0}"/>
              </a:ext>
            </a:extLst>
          </p:cNvPr>
          <p:cNvSpPr/>
          <p:nvPr/>
        </p:nvSpPr>
        <p:spPr>
          <a:xfrm>
            <a:off x="993558" y="2274588"/>
            <a:ext cx="0" cy="1038225"/>
          </a:xfrm>
          <a:custGeom>
            <a:avLst/>
            <a:gdLst/>
            <a:ahLst/>
            <a:cxnLst/>
            <a:rect l="0" t="0" r="0" b="0"/>
            <a:pathLst>
              <a:path h="1038600">
                <a:moveTo>
                  <a:pt x="0" y="0"/>
                </a:moveTo>
                <a:lnTo>
                  <a:pt x="0" y="1038600"/>
                </a:lnTo>
              </a:path>
            </a:pathLst>
          </a:custGeom>
          <a:ln w="19050" cap="flat">
            <a:solidFill>
              <a:srgbClr val="FF5A5F"/>
            </a:solidFill>
            <a:round/>
          </a:ln>
        </p:spPr>
        <p:style>
          <a:lnRef idx="1">
            <a:srgbClr val="B7B7B7"/>
          </a:lnRef>
          <a:fillRef idx="0">
            <a:srgbClr val="000000">
              <a:alpha val="0"/>
            </a:srgbClr>
          </a:fillRef>
          <a:effectRef idx="0">
            <a:scrgbClr r="0" g="0" b="0"/>
          </a:effectRef>
          <a:fontRef idx="none"/>
        </p:style>
        <p:txBody>
          <a:bodyPr/>
          <a:lstStyle/>
          <a:p>
            <a:endParaRPr lang="en-GB"/>
          </a:p>
        </p:txBody>
      </p:sp>
      <p:sp>
        <p:nvSpPr>
          <p:cNvPr id="17" name="Shape 194">
            <a:extLst>
              <a:ext uri="{FF2B5EF4-FFF2-40B4-BE49-F238E27FC236}">
                <a16:creationId xmlns:a16="http://schemas.microsoft.com/office/drawing/2014/main" id="{7317FDE8-5202-80C7-6BE1-A06D2A02E097}"/>
              </a:ext>
            </a:extLst>
          </p:cNvPr>
          <p:cNvSpPr/>
          <p:nvPr/>
        </p:nvSpPr>
        <p:spPr>
          <a:xfrm>
            <a:off x="3781014" y="2274588"/>
            <a:ext cx="0" cy="1038225"/>
          </a:xfrm>
          <a:custGeom>
            <a:avLst/>
            <a:gdLst/>
            <a:ahLst/>
            <a:cxnLst/>
            <a:rect l="0" t="0" r="0" b="0"/>
            <a:pathLst>
              <a:path h="1038600">
                <a:moveTo>
                  <a:pt x="0" y="0"/>
                </a:moveTo>
                <a:lnTo>
                  <a:pt x="0" y="1038600"/>
                </a:lnTo>
              </a:path>
            </a:pathLst>
          </a:custGeom>
          <a:ln w="19050" cap="flat">
            <a:solidFill>
              <a:srgbClr val="FF5A5F"/>
            </a:solidFill>
            <a:round/>
          </a:ln>
        </p:spPr>
        <p:style>
          <a:lnRef idx="1">
            <a:srgbClr val="B7B7B7"/>
          </a:lnRef>
          <a:fillRef idx="0">
            <a:srgbClr val="000000">
              <a:alpha val="0"/>
            </a:srgbClr>
          </a:fillRef>
          <a:effectRef idx="0">
            <a:scrgbClr r="0" g="0" b="0"/>
          </a:effectRef>
          <a:fontRef idx="none"/>
        </p:style>
        <p:txBody>
          <a:bodyPr/>
          <a:lstStyle/>
          <a:p>
            <a:endParaRPr lang="en-GB"/>
          </a:p>
        </p:txBody>
      </p:sp>
      <p:sp>
        <p:nvSpPr>
          <p:cNvPr id="18" name="Title 1">
            <a:extLst>
              <a:ext uri="{FF2B5EF4-FFF2-40B4-BE49-F238E27FC236}">
                <a16:creationId xmlns:a16="http://schemas.microsoft.com/office/drawing/2014/main" id="{F4227B51-71C6-877C-1346-F39EAA13B30C}"/>
              </a:ext>
            </a:extLst>
          </p:cNvPr>
          <p:cNvSpPr txBox="1">
            <a:spLocks/>
          </p:cNvSpPr>
          <p:nvPr/>
        </p:nvSpPr>
        <p:spPr>
          <a:xfrm>
            <a:off x="631884" y="2409184"/>
            <a:ext cx="2679272" cy="36664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a:lstStyle>
          <a:p>
            <a:r>
              <a:rPr lang="en-GB" sz="2000" dirty="0">
                <a:solidFill>
                  <a:schemeClr val="accent1">
                    <a:lumMod val="60000"/>
                    <a:lumOff val="40000"/>
                  </a:schemeClr>
                </a:solidFill>
              </a:rPr>
              <a:t>Listing Details</a:t>
            </a:r>
          </a:p>
          <a:p>
            <a:endParaRPr lang="en-GB" sz="2400" dirty="0"/>
          </a:p>
        </p:txBody>
      </p:sp>
      <p:sp>
        <p:nvSpPr>
          <p:cNvPr id="19" name="Title 1">
            <a:extLst>
              <a:ext uri="{FF2B5EF4-FFF2-40B4-BE49-F238E27FC236}">
                <a16:creationId xmlns:a16="http://schemas.microsoft.com/office/drawing/2014/main" id="{9BBAA66F-FD37-FE06-CB1F-9F56A0AFA4BD}"/>
              </a:ext>
            </a:extLst>
          </p:cNvPr>
          <p:cNvSpPr txBox="1">
            <a:spLocks/>
          </p:cNvSpPr>
          <p:nvPr/>
        </p:nvSpPr>
        <p:spPr>
          <a:xfrm>
            <a:off x="3130319" y="2225861"/>
            <a:ext cx="2679272" cy="36664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a:solidFill>
                  <a:schemeClr val="accent1"/>
                </a:solidFill>
                <a:latin typeface="+mj-lt"/>
                <a:ea typeface="+mj-ea"/>
                <a:cs typeface="+mj-cs"/>
              </a:defRPr>
            </a:lvl1pPr>
          </a:lstStyle>
          <a:p>
            <a:r>
              <a:rPr lang="en-GB" sz="2000" dirty="0">
                <a:solidFill>
                  <a:srgbClr val="FF0000"/>
                </a:solidFill>
              </a:rPr>
              <a:t>Reviews</a:t>
            </a:r>
          </a:p>
        </p:txBody>
      </p:sp>
      <p:sp>
        <p:nvSpPr>
          <p:cNvPr id="20" name="Subtitle 2">
            <a:extLst>
              <a:ext uri="{FF2B5EF4-FFF2-40B4-BE49-F238E27FC236}">
                <a16:creationId xmlns:a16="http://schemas.microsoft.com/office/drawing/2014/main" id="{5DD240C6-BC9A-5F72-3967-FBC70862158B}"/>
              </a:ext>
            </a:extLst>
          </p:cNvPr>
          <p:cNvSpPr txBox="1">
            <a:spLocks/>
          </p:cNvSpPr>
          <p:nvPr/>
        </p:nvSpPr>
        <p:spPr>
          <a:xfrm>
            <a:off x="993558" y="2708747"/>
            <a:ext cx="2409882" cy="9228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bg2">
                    <a:lumMod val="50000"/>
                  </a:schemeClr>
                </a:solidFill>
              </a:rPr>
              <a:t>20000 Listings</a:t>
            </a:r>
          </a:p>
          <a:p>
            <a:endParaRPr lang="en-US" sz="1600" dirty="0">
              <a:solidFill>
                <a:schemeClr val="bg2">
                  <a:lumMod val="50000"/>
                </a:schemeClr>
              </a:solidFill>
            </a:endParaRPr>
          </a:p>
        </p:txBody>
      </p:sp>
      <p:sp>
        <p:nvSpPr>
          <p:cNvPr id="21" name="Subtitle 2">
            <a:extLst>
              <a:ext uri="{FF2B5EF4-FFF2-40B4-BE49-F238E27FC236}">
                <a16:creationId xmlns:a16="http://schemas.microsoft.com/office/drawing/2014/main" id="{3B9C575C-CAE1-2035-94D3-0C69F3889180}"/>
              </a:ext>
            </a:extLst>
          </p:cNvPr>
          <p:cNvSpPr txBox="1">
            <a:spLocks/>
          </p:cNvSpPr>
          <p:nvPr/>
        </p:nvSpPr>
        <p:spPr>
          <a:xfrm>
            <a:off x="3882441" y="2650627"/>
            <a:ext cx="2409882" cy="9228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bg2">
                    <a:lumMod val="50000"/>
                  </a:schemeClr>
                </a:solidFill>
              </a:rPr>
              <a:t>Approximately 200 reviews per listings</a:t>
            </a:r>
          </a:p>
          <a:p>
            <a:endParaRPr lang="en-US" sz="1600" dirty="0">
              <a:solidFill>
                <a:schemeClr val="bg2">
                  <a:lumMod val="50000"/>
                </a:schemeClr>
              </a:solidFill>
            </a:endParaRPr>
          </a:p>
        </p:txBody>
      </p:sp>
    </p:spTree>
    <p:extLst>
      <p:ext uri="{BB962C8B-B14F-4D97-AF65-F5344CB8AC3E}">
        <p14:creationId xmlns:p14="http://schemas.microsoft.com/office/powerpoint/2010/main" val="2783072608"/>
      </p:ext>
    </p:extLst>
  </p:cSld>
  <p:clrMapOvr>
    <a:masterClrMapping/>
  </p:clrMapOvr>
</p:sld>
</file>

<file path=ppt/theme/theme1.xml><?xml version="1.0" encoding="utf-8"?>
<a:theme xmlns:a="http://schemas.openxmlformats.org/drawingml/2006/main" name="Office Theme">
  <a:themeElements>
    <a:clrScheme name="airbnb">
      <a:dk1>
        <a:sysClr val="windowText" lastClr="000000"/>
      </a:dk1>
      <a:lt1>
        <a:sysClr val="window" lastClr="FFFFFF"/>
      </a:lt1>
      <a:dk2>
        <a:srgbClr val="44546A"/>
      </a:dk2>
      <a:lt2>
        <a:srgbClr val="E7E6E6"/>
      </a:lt2>
      <a:accent1>
        <a:srgbClr val="FF5A5F"/>
      </a:accent1>
      <a:accent2>
        <a:srgbClr val="00A69A"/>
      </a:accent2>
      <a:accent3>
        <a:srgbClr val="FB642C"/>
      </a:accent3>
      <a:accent4>
        <a:srgbClr val="484848"/>
      </a:accent4>
      <a:accent5>
        <a:srgbClr val="767676"/>
      </a:accent5>
      <a:accent6>
        <a:srgbClr val="ADB9CA"/>
      </a:accent6>
      <a:hlink>
        <a:srgbClr val="FF5A60"/>
      </a:hlink>
      <a:folHlink>
        <a:srgbClr val="D93D04"/>
      </a:folHlink>
    </a:clrScheme>
    <a:fontScheme name="Custom 40">
      <a:majorFont>
        <a:latin typeface="Circular"/>
        <a:ea typeface=""/>
        <a:cs typeface=""/>
      </a:majorFont>
      <a:minorFont>
        <a:latin typeface="Airbnb Cereal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3195</TotalTime>
  <Words>1624</Words>
  <Application>Microsoft Office PowerPoint</Application>
  <PresentationFormat>Widescreen</PresentationFormat>
  <Paragraphs>172</Paragraphs>
  <Slides>27</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Airbnb Cereal Light</vt:lpstr>
      <vt:lpstr>Arial</vt:lpstr>
      <vt:lpstr>Calibri</vt:lpstr>
      <vt:lpstr>Circular</vt:lpstr>
      <vt:lpstr>Söhne</vt:lpstr>
      <vt:lpstr>Office Theme</vt:lpstr>
      <vt:lpstr>Find My Perfect Airbnb</vt:lpstr>
      <vt:lpstr>The Background</vt:lpstr>
      <vt:lpstr>Too much choice</vt:lpstr>
      <vt:lpstr>My Awful Airbnb Experience</vt:lpstr>
      <vt:lpstr>My Awful Airbnb Experience</vt:lpstr>
      <vt:lpstr>My Awful Airbnb Experience</vt:lpstr>
      <vt:lpstr>The Solution</vt:lpstr>
      <vt:lpstr>The Data Set</vt:lpstr>
      <vt:lpstr>Data Set Containing Every Listing in Amsterdam </vt:lpstr>
      <vt:lpstr>Exploring Key Themes</vt:lpstr>
      <vt:lpstr>No Value Words</vt:lpstr>
      <vt:lpstr>Words Which Add Value</vt:lpstr>
      <vt:lpstr>“Natural Language Processing Is My Favourite Thing”</vt:lpstr>
      <vt:lpstr>Bigram Model:</vt:lpstr>
      <vt:lpstr>Stemmer</vt:lpstr>
      <vt:lpstr>Modelling</vt:lpstr>
      <vt:lpstr>Topic Modelling</vt:lpstr>
      <vt:lpstr>K-means Model</vt:lpstr>
      <vt:lpstr>Most Common Words in Each Cluster</vt:lpstr>
      <vt:lpstr>Reviews</vt:lpstr>
      <vt:lpstr>Using bigrams and other key words to detect bad reviews</vt:lpstr>
      <vt:lpstr>Histogram of Different Cleanliness Categories</vt:lpstr>
      <vt:lpstr>Reviews from the ‘Dirtiest’ Listing</vt:lpstr>
      <vt:lpstr>Final Function</vt:lpstr>
      <vt:lpstr>Final Thoughts</vt:lpstr>
      <vt:lpstr>Final Thoughts</vt:lpstr>
      <vt:lpstr>Thankyou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AirBed&amp;Breakfast</dc:title>
  <dc:creator>The Creative Next</dc:creator>
  <cp:lastModifiedBy>Ollie Hanlon</cp:lastModifiedBy>
  <cp:revision>28</cp:revision>
  <dcterms:created xsi:type="dcterms:W3CDTF">2021-02-20T13:18:17Z</dcterms:created>
  <dcterms:modified xsi:type="dcterms:W3CDTF">2024-03-28T09:03:36Z</dcterms:modified>
</cp:coreProperties>
</file>